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3"/>
  </p:handoutMasterIdLst>
  <p:sldIdLst>
    <p:sldId id="967" r:id="rId3"/>
    <p:sldId id="982" r:id="rId5"/>
    <p:sldId id="983" r:id="rId6"/>
    <p:sldId id="984" r:id="rId7"/>
    <p:sldId id="985" r:id="rId8"/>
    <p:sldId id="986" r:id="rId9"/>
    <p:sldId id="987" r:id="rId10"/>
    <p:sldId id="988" r:id="rId11"/>
    <p:sldId id="989" r:id="rId12"/>
  </p:sldIdLst>
  <p:sldSz cx="12196445" cy="6858000"/>
  <p:notesSz cx="6858000" cy="9144000"/>
  <p:custDataLst>
    <p:tags r:id="rId17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BBC"/>
    <a:srgbClr val="F8F8F8"/>
    <a:srgbClr val="EAEAEA"/>
    <a:srgbClr val="DDDDDD"/>
    <a:srgbClr val="0DC2D5"/>
    <a:srgbClr val="17DCF1"/>
    <a:srgbClr val="12D0CB"/>
    <a:srgbClr val="FDE6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 showGuides="1">
      <p:cViewPr>
        <p:scale>
          <a:sx n="50" d="100"/>
          <a:sy n="50" d="100"/>
        </p:scale>
        <p:origin x="-402" y="-1608"/>
      </p:cViewPr>
      <p:guideLst>
        <p:guide orient="horz" pos="2079"/>
        <p:guide pos="380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2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zh-CN" altLang="en-US" sz="1200" dirty="0"/>
          </a:p>
        </p:txBody>
      </p:sp>
      <p:sp>
        <p:nvSpPr>
          <p:cNvPr id="4099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/>
            <a:endParaRPr lang="zh-CN" altLang="en-US" sz="1200" dirty="0"/>
          </a:p>
        </p:txBody>
      </p:sp>
      <p:sp>
        <p:nvSpPr>
          <p:cNvPr id="4100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101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102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/>
            <a:endParaRPr lang="en-US" altLang="x-none" sz="1200" dirty="0"/>
          </a:p>
        </p:txBody>
      </p:sp>
      <p:sp>
        <p:nvSpPr>
          <p:cNvPr id="4103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635" y="1122363"/>
            <a:ext cx="914781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635" y="3602038"/>
            <a:ext cx="91478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2197" y="1709738"/>
            <a:ext cx="1051998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2197" y="4589463"/>
            <a:ext cx="1051998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9006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8157" y="1600200"/>
            <a:ext cx="5379006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38" y="365125"/>
            <a:ext cx="10519982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7268" y="1778438"/>
            <a:ext cx="4875605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7268" y="2665379"/>
            <a:ext cx="4875605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9545" y="1778438"/>
            <a:ext cx="4899617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9545" y="2665379"/>
            <a:ext cx="4899617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8325228" y="6237312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  <a:cs typeface="+mn-cs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38" y="457200"/>
            <a:ext cx="39338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5348" y="987425"/>
            <a:ext cx="617477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138" y="2057400"/>
            <a:ext cx="39338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138" y="457200"/>
            <a:ext cx="416708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5348" y="457201"/>
            <a:ext cx="6174772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138" y="2057400"/>
            <a:ext cx="4167085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2772" y="908050"/>
            <a:ext cx="2744391" cy="521811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908050"/>
            <a:ext cx="8074077" cy="521811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2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09600" y="908050"/>
            <a:ext cx="10977563" cy="635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7563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1028" name="矩形 1"/>
          <p:cNvSpPr/>
          <p:nvPr userDrawn="1"/>
        </p:nvSpPr>
        <p:spPr>
          <a:xfrm>
            <a:off x="0" y="6742113"/>
            <a:ext cx="12196763" cy="115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000" b="0" i="0" u="none" kern="120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accent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Arial" panose="020B060402020202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 cstate="email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reeform 5"/>
          <p:cNvSpPr/>
          <p:nvPr/>
        </p:nvSpPr>
        <p:spPr>
          <a:xfrm>
            <a:off x="3328988" y="658813"/>
            <a:ext cx="5580062" cy="5584825"/>
          </a:xfrm>
          <a:custGeom>
            <a:avLst/>
            <a:gdLst/>
            <a:ahLst/>
            <a:cxnLst>
              <a:cxn ang="0">
                <a:pos x="2790031" y="0"/>
              </a:cxn>
              <a:cxn ang="0">
                <a:pos x="5580062" y="2792413"/>
              </a:cxn>
              <a:cxn ang="0">
                <a:pos x="2790031" y="5584825"/>
              </a:cxn>
              <a:cxn ang="0">
                <a:pos x="0" y="2792413"/>
              </a:cxn>
              <a:cxn ang="0">
                <a:pos x="236686" y="1666594"/>
              </a:cxn>
              <a:cxn ang="0">
                <a:pos x="643118" y="1783244"/>
              </a:cxn>
              <a:cxn ang="0">
                <a:pos x="1410556" y="1015749"/>
              </a:cxn>
              <a:cxn ang="0">
                <a:pos x="1206145" y="494116"/>
              </a:cxn>
              <a:cxn ang="0">
                <a:pos x="2790031" y="0"/>
              </a:cxn>
            </a:cxnLst>
            <a:rect l="0" t="0" r="0" b="0"/>
            <a:pathLst>
              <a:path w="9336" h="9336">
                <a:moveTo>
                  <a:pt x="4668" y="0"/>
                </a:moveTo>
                <a:cubicBezTo>
                  <a:pt x="7246" y="0"/>
                  <a:pt x="9336" y="2090"/>
                  <a:pt x="9336" y="4668"/>
                </a:cubicBezTo>
                <a:cubicBezTo>
                  <a:pt x="9336" y="7246"/>
                  <a:pt x="7246" y="9336"/>
                  <a:pt x="4668" y="9336"/>
                </a:cubicBezTo>
                <a:cubicBezTo>
                  <a:pt x="2090" y="9336"/>
                  <a:pt x="0" y="7246"/>
                  <a:pt x="0" y="4668"/>
                </a:cubicBezTo>
                <a:cubicBezTo>
                  <a:pt x="0" y="3998"/>
                  <a:pt x="141" y="3362"/>
                  <a:pt x="396" y="2786"/>
                </a:cubicBezTo>
                <a:cubicBezTo>
                  <a:pt x="593" y="2909"/>
                  <a:pt x="826" y="2981"/>
                  <a:pt x="1076" y="2981"/>
                </a:cubicBezTo>
                <a:cubicBezTo>
                  <a:pt x="1785" y="2981"/>
                  <a:pt x="2360" y="2406"/>
                  <a:pt x="2360" y="1698"/>
                </a:cubicBezTo>
                <a:cubicBezTo>
                  <a:pt x="2360" y="1361"/>
                  <a:pt x="2230" y="1055"/>
                  <a:pt x="2018" y="826"/>
                </a:cubicBezTo>
                <a:cubicBezTo>
                  <a:pt x="2771" y="305"/>
                  <a:pt x="3684" y="0"/>
                  <a:pt x="4668" y="0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699" name="Oval 6"/>
          <p:cNvSpPr/>
          <p:nvPr/>
        </p:nvSpPr>
        <p:spPr>
          <a:xfrm>
            <a:off x="3384550" y="1085850"/>
            <a:ext cx="1176338" cy="1176338"/>
          </a:xfrm>
          <a:prstGeom prst="ellipse">
            <a:avLst/>
          </a:prstGeom>
          <a:solidFill>
            <a:schemeClr val="bg2"/>
          </a:solidFill>
          <a:ln w="9525">
            <a:noFill/>
          </a:ln>
        </p:spPr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9700" name="Line 12"/>
          <p:cNvSpPr/>
          <p:nvPr/>
        </p:nvSpPr>
        <p:spPr>
          <a:xfrm>
            <a:off x="3651250" y="4684078"/>
            <a:ext cx="4967288" cy="0"/>
          </a:xfrm>
          <a:prstGeom prst="line">
            <a:avLst/>
          </a:prstGeom>
          <a:ln w="127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9701" name="TextBox 33"/>
          <p:cNvSpPr txBox="1"/>
          <p:nvPr/>
        </p:nvSpPr>
        <p:spPr>
          <a:xfrm>
            <a:off x="3844608" y="2623185"/>
            <a:ext cx="4506912" cy="1599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5400" b="1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手机</a:t>
            </a:r>
            <a:r>
              <a:rPr lang="en-US" altLang="zh-CN" sz="5400" b="1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APP</a:t>
            </a:r>
            <a:endParaRPr lang="en-US" altLang="zh-CN" sz="4400" b="1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  <a:p>
            <a:pPr lvl="0" algn="ctr" eaLnBrk="1" hangingPunct="1"/>
            <a:r>
              <a:rPr lang="zh-CN" altLang="en-US" sz="4400" b="1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  <a:t>功能介绍</a:t>
            </a:r>
            <a:endParaRPr lang="zh-CN" altLang="en-US" sz="4400" b="1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29704" name="Freeform 10"/>
          <p:cNvSpPr>
            <a:spLocks noEditPoints="1"/>
          </p:cNvSpPr>
          <p:nvPr/>
        </p:nvSpPr>
        <p:spPr>
          <a:xfrm>
            <a:off x="3670300" y="1200150"/>
            <a:ext cx="657225" cy="831850"/>
          </a:xfrm>
          <a:custGeom>
            <a:avLst/>
            <a:gdLst/>
            <a:ahLst/>
            <a:cxnLst>
              <a:cxn ang="0">
                <a:pos x="75854" y="225402"/>
              </a:cxn>
              <a:cxn ang="0">
                <a:pos x="110263" y="442922"/>
              </a:cxn>
              <a:cxn ang="0">
                <a:pos x="321404" y="40194"/>
              </a:cxn>
              <a:cxn ang="0">
                <a:pos x="538019" y="437405"/>
              </a:cxn>
              <a:cxn ang="0">
                <a:pos x="394912" y="550894"/>
              </a:cxn>
              <a:cxn ang="0">
                <a:pos x="401168" y="576902"/>
              </a:cxn>
              <a:cxn ang="0">
                <a:pos x="562261" y="439770"/>
              </a:cxn>
              <a:cxn ang="0">
                <a:pos x="577120" y="226978"/>
              </a:cxn>
              <a:cxn ang="0">
                <a:pos x="308110" y="0"/>
              </a:cxn>
              <a:cxn ang="0">
                <a:pos x="322968" y="105608"/>
              </a:cxn>
              <a:cxn ang="0">
                <a:pos x="394130" y="178115"/>
              </a:cxn>
              <a:cxn ang="0">
                <a:pos x="322968" y="105608"/>
              </a:cxn>
              <a:cxn ang="0">
                <a:pos x="244767" y="321552"/>
              </a:cxn>
              <a:cxn ang="0">
                <a:pos x="244767" y="387754"/>
              </a:cxn>
              <a:cxn ang="0">
                <a:pos x="244767" y="321552"/>
              </a:cxn>
              <a:cxn ang="0">
                <a:pos x="412899" y="321552"/>
              </a:cxn>
              <a:cxn ang="0">
                <a:pos x="412899" y="387754"/>
              </a:cxn>
              <a:cxn ang="0">
                <a:pos x="412899" y="321552"/>
              </a:cxn>
              <a:cxn ang="0">
                <a:pos x="351120" y="543013"/>
              </a:cxn>
              <a:cxn ang="0">
                <a:pos x="290124" y="564292"/>
              </a:cxn>
              <a:cxn ang="0">
                <a:pos x="315930" y="604486"/>
              </a:cxn>
              <a:cxn ang="0">
                <a:pos x="376926" y="583207"/>
              </a:cxn>
              <a:cxn ang="0">
                <a:pos x="351120" y="543013"/>
              </a:cxn>
              <a:cxn ang="0">
                <a:pos x="465293" y="581631"/>
              </a:cxn>
              <a:cxn ang="0">
                <a:pos x="412117" y="832252"/>
              </a:cxn>
              <a:cxn ang="0">
                <a:pos x="465293" y="581631"/>
              </a:cxn>
              <a:cxn ang="0">
                <a:pos x="199411" y="587147"/>
              </a:cxn>
              <a:cxn ang="0">
                <a:pos x="244767" y="832252"/>
              </a:cxn>
              <a:cxn ang="0">
                <a:pos x="199411" y="587147"/>
              </a:cxn>
              <a:cxn ang="0">
                <a:pos x="287778" y="635223"/>
              </a:cxn>
              <a:cxn ang="0">
                <a:pos x="290906" y="832252"/>
              </a:cxn>
              <a:cxn ang="0">
                <a:pos x="380054" y="641528"/>
              </a:cxn>
              <a:cxn ang="0">
                <a:pos x="287778" y="635223"/>
              </a:cxn>
            </a:cxnLst>
            <a:rect l="0" t="0" r="0" b="0"/>
            <a:pathLst>
              <a:path w="841" h="1056">
                <a:moveTo>
                  <a:pt x="394" y="0"/>
                </a:moveTo>
                <a:cubicBezTo>
                  <a:pt x="226" y="4"/>
                  <a:pt x="110" y="134"/>
                  <a:pt x="97" y="286"/>
                </a:cubicBezTo>
                <a:cubicBezTo>
                  <a:pt x="43" y="305"/>
                  <a:pt x="3" y="358"/>
                  <a:pt x="5" y="420"/>
                </a:cubicBezTo>
                <a:cubicBezTo>
                  <a:pt x="9" y="559"/>
                  <a:pt x="66" y="561"/>
                  <a:pt x="141" y="562"/>
                </a:cubicBezTo>
                <a:lnTo>
                  <a:pt x="141" y="294"/>
                </a:lnTo>
                <a:cubicBezTo>
                  <a:pt x="143" y="179"/>
                  <a:pt x="255" y="51"/>
                  <a:pt x="411" y="51"/>
                </a:cubicBezTo>
                <a:cubicBezTo>
                  <a:pt x="565" y="51"/>
                  <a:pt x="650" y="172"/>
                  <a:pt x="688" y="278"/>
                </a:cubicBezTo>
                <a:lnTo>
                  <a:pt x="688" y="555"/>
                </a:lnTo>
                <a:cubicBezTo>
                  <a:pt x="680" y="572"/>
                  <a:pt x="660" y="592"/>
                  <a:pt x="623" y="628"/>
                </a:cubicBezTo>
                <a:cubicBezTo>
                  <a:pt x="574" y="675"/>
                  <a:pt x="505" y="699"/>
                  <a:pt x="505" y="699"/>
                </a:cubicBezTo>
                <a:cubicBezTo>
                  <a:pt x="497" y="701"/>
                  <a:pt x="491" y="712"/>
                  <a:pt x="493" y="721"/>
                </a:cubicBezTo>
                <a:cubicBezTo>
                  <a:pt x="495" y="730"/>
                  <a:pt x="505" y="736"/>
                  <a:pt x="513" y="732"/>
                </a:cubicBezTo>
                <a:cubicBezTo>
                  <a:pt x="513" y="732"/>
                  <a:pt x="587" y="708"/>
                  <a:pt x="642" y="655"/>
                </a:cubicBezTo>
                <a:cubicBezTo>
                  <a:pt x="696" y="602"/>
                  <a:pt x="718" y="559"/>
                  <a:pt x="719" y="558"/>
                </a:cubicBezTo>
                <a:cubicBezTo>
                  <a:pt x="779" y="543"/>
                  <a:pt x="824" y="544"/>
                  <a:pt x="824" y="420"/>
                </a:cubicBezTo>
                <a:cubicBezTo>
                  <a:pt x="824" y="360"/>
                  <a:pt x="788" y="309"/>
                  <a:pt x="738" y="288"/>
                </a:cubicBezTo>
                <a:cubicBezTo>
                  <a:pt x="701" y="147"/>
                  <a:pt x="585" y="4"/>
                  <a:pt x="411" y="0"/>
                </a:cubicBezTo>
                <a:cubicBezTo>
                  <a:pt x="405" y="0"/>
                  <a:pt x="400" y="0"/>
                  <a:pt x="394" y="0"/>
                </a:cubicBezTo>
                <a:close/>
                <a:moveTo>
                  <a:pt x="413" y="134"/>
                </a:moveTo>
                <a:lnTo>
                  <a:pt x="413" y="134"/>
                </a:lnTo>
                <a:cubicBezTo>
                  <a:pt x="219" y="133"/>
                  <a:pt x="122" y="282"/>
                  <a:pt x="165" y="437"/>
                </a:cubicBezTo>
                <a:cubicBezTo>
                  <a:pt x="165" y="437"/>
                  <a:pt x="502" y="297"/>
                  <a:pt x="504" y="226"/>
                </a:cubicBezTo>
                <a:cubicBezTo>
                  <a:pt x="578" y="326"/>
                  <a:pt x="663" y="366"/>
                  <a:pt x="663" y="366"/>
                </a:cubicBezTo>
                <a:cubicBezTo>
                  <a:pt x="653" y="195"/>
                  <a:pt x="575" y="135"/>
                  <a:pt x="413" y="134"/>
                </a:cubicBezTo>
                <a:close/>
                <a:moveTo>
                  <a:pt x="313" y="408"/>
                </a:moveTo>
                <a:lnTo>
                  <a:pt x="313" y="408"/>
                </a:lnTo>
                <a:cubicBezTo>
                  <a:pt x="285" y="408"/>
                  <a:pt x="262" y="427"/>
                  <a:pt x="262" y="450"/>
                </a:cubicBezTo>
                <a:cubicBezTo>
                  <a:pt x="262" y="473"/>
                  <a:pt x="285" y="492"/>
                  <a:pt x="313" y="492"/>
                </a:cubicBezTo>
                <a:cubicBezTo>
                  <a:pt x="341" y="492"/>
                  <a:pt x="364" y="473"/>
                  <a:pt x="364" y="450"/>
                </a:cubicBezTo>
                <a:cubicBezTo>
                  <a:pt x="364" y="427"/>
                  <a:pt x="341" y="408"/>
                  <a:pt x="313" y="408"/>
                </a:cubicBezTo>
                <a:close/>
                <a:moveTo>
                  <a:pt x="528" y="408"/>
                </a:moveTo>
                <a:lnTo>
                  <a:pt x="528" y="408"/>
                </a:lnTo>
                <a:cubicBezTo>
                  <a:pt x="500" y="408"/>
                  <a:pt x="477" y="427"/>
                  <a:pt x="477" y="450"/>
                </a:cubicBezTo>
                <a:cubicBezTo>
                  <a:pt x="477" y="473"/>
                  <a:pt x="500" y="492"/>
                  <a:pt x="528" y="492"/>
                </a:cubicBezTo>
                <a:cubicBezTo>
                  <a:pt x="556" y="492"/>
                  <a:pt x="579" y="473"/>
                  <a:pt x="579" y="450"/>
                </a:cubicBezTo>
                <a:cubicBezTo>
                  <a:pt x="579" y="427"/>
                  <a:pt x="556" y="408"/>
                  <a:pt x="528" y="408"/>
                </a:cubicBezTo>
                <a:close/>
                <a:moveTo>
                  <a:pt x="449" y="689"/>
                </a:moveTo>
                <a:lnTo>
                  <a:pt x="449" y="689"/>
                </a:lnTo>
                <a:lnTo>
                  <a:pt x="399" y="693"/>
                </a:lnTo>
                <a:cubicBezTo>
                  <a:pt x="384" y="694"/>
                  <a:pt x="371" y="705"/>
                  <a:pt x="371" y="716"/>
                </a:cubicBezTo>
                <a:lnTo>
                  <a:pt x="374" y="750"/>
                </a:lnTo>
                <a:cubicBezTo>
                  <a:pt x="374" y="761"/>
                  <a:pt x="389" y="769"/>
                  <a:pt x="404" y="767"/>
                </a:cubicBezTo>
                <a:lnTo>
                  <a:pt x="454" y="763"/>
                </a:lnTo>
                <a:cubicBezTo>
                  <a:pt x="469" y="761"/>
                  <a:pt x="483" y="751"/>
                  <a:pt x="482" y="740"/>
                </a:cubicBezTo>
                <a:lnTo>
                  <a:pt x="480" y="706"/>
                </a:lnTo>
                <a:cubicBezTo>
                  <a:pt x="479" y="696"/>
                  <a:pt x="464" y="687"/>
                  <a:pt x="449" y="689"/>
                </a:cubicBezTo>
                <a:close/>
                <a:moveTo>
                  <a:pt x="595" y="738"/>
                </a:moveTo>
                <a:lnTo>
                  <a:pt x="595" y="738"/>
                </a:lnTo>
                <a:cubicBezTo>
                  <a:pt x="583" y="738"/>
                  <a:pt x="570" y="741"/>
                  <a:pt x="557" y="747"/>
                </a:cubicBezTo>
                <a:lnTo>
                  <a:pt x="527" y="1056"/>
                </a:lnTo>
                <a:lnTo>
                  <a:pt x="841" y="1056"/>
                </a:lnTo>
                <a:cubicBezTo>
                  <a:pt x="794" y="959"/>
                  <a:pt x="716" y="733"/>
                  <a:pt x="595" y="738"/>
                </a:cubicBezTo>
                <a:close/>
                <a:moveTo>
                  <a:pt x="255" y="745"/>
                </a:moveTo>
                <a:lnTo>
                  <a:pt x="255" y="745"/>
                </a:lnTo>
                <a:cubicBezTo>
                  <a:pt x="115" y="751"/>
                  <a:pt x="48" y="955"/>
                  <a:pt x="0" y="1056"/>
                </a:cubicBezTo>
                <a:lnTo>
                  <a:pt x="313" y="1056"/>
                </a:lnTo>
                <a:lnTo>
                  <a:pt x="284" y="746"/>
                </a:lnTo>
                <a:cubicBezTo>
                  <a:pt x="274" y="745"/>
                  <a:pt x="264" y="745"/>
                  <a:pt x="255" y="745"/>
                </a:cubicBezTo>
                <a:close/>
                <a:moveTo>
                  <a:pt x="368" y="806"/>
                </a:moveTo>
                <a:lnTo>
                  <a:pt x="368" y="806"/>
                </a:lnTo>
                <a:cubicBezTo>
                  <a:pt x="361" y="806"/>
                  <a:pt x="354" y="809"/>
                  <a:pt x="355" y="814"/>
                </a:cubicBezTo>
                <a:lnTo>
                  <a:pt x="372" y="1056"/>
                </a:lnTo>
                <a:lnTo>
                  <a:pt x="469" y="1056"/>
                </a:lnTo>
                <a:lnTo>
                  <a:pt x="486" y="814"/>
                </a:lnTo>
                <a:cubicBezTo>
                  <a:pt x="486" y="809"/>
                  <a:pt x="480" y="806"/>
                  <a:pt x="473" y="806"/>
                </a:cubicBezTo>
                <a:lnTo>
                  <a:pt x="368" y="80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 advTm="2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ldLvl="0" animBg="1"/>
      <p:bldP spid="2970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Freeform 5"/>
          <p:cNvSpPr/>
          <p:nvPr/>
        </p:nvSpPr>
        <p:spPr>
          <a:xfrm>
            <a:off x="269875" y="141288"/>
            <a:ext cx="261938" cy="266700"/>
          </a:xfrm>
          <a:custGeom>
            <a:avLst/>
            <a:gdLst/>
            <a:ahLst/>
            <a:cxnLst>
              <a:cxn ang="0">
                <a:pos x="9796" y="115708"/>
              </a:cxn>
              <a:cxn ang="0">
                <a:pos x="113993" y="9944"/>
              </a:cxn>
              <a:cxn ang="0">
                <a:pos x="148725" y="9944"/>
              </a:cxn>
              <a:cxn ang="0">
                <a:pos x="252922" y="115708"/>
              </a:cxn>
              <a:cxn ang="0">
                <a:pos x="252922" y="150962"/>
              </a:cxn>
              <a:cxn ang="0">
                <a:pos x="148725" y="256726"/>
              </a:cxn>
              <a:cxn ang="0">
                <a:pos x="113993" y="256726"/>
              </a:cxn>
              <a:cxn ang="0">
                <a:pos x="9796" y="150962"/>
              </a:cxn>
              <a:cxn ang="0">
                <a:pos x="9796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6"/>
          <p:cNvSpPr/>
          <p:nvPr/>
        </p:nvSpPr>
        <p:spPr>
          <a:xfrm>
            <a:off x="441325" y="314325"/>
            <a:ext cx="263525" cy="268288"/>
          </a:xfrm>
          <a:custGeom>
            <a:avLst/>
            <a:gdLst/>
            <a:ahLst/>
            <a:cxnLst>
              <a:cxn ang="0">
                <a:pos x="9796" y="116565"/>
              </a:cxn>
              <a:cxn ang="0">
                <a:pos x="113993" y="10017"/>
              </a:cxn>
              <a:cxn ang="0">
                <a:pos x="148725" y="10017"/>
              </a:cxn>
              <a:cxn ang="0">
                <a:pos x="252922" y="116565"/>
              </a:cxn>
              <a:cxn ang="0">
                <a:pos x="252922" y="152080"/>
              </a:cxn>
              <a:cxn ang="0">
                <a:pos x="148725" y="258628"/>
              </a:cxn>
              <a:cxn ang="0">
                <a:pos x="113993" y="258628"/>
              </a:cxn>
              <a:cxn ang="0">
                <a:pos x="9796" y="152080"/>
              </a:cxn>
              <a:cxn ang="0">
                <a:pos x="9796" y="116565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7"/>
          <p:cNvSpPr/>
          <p:nvPr/>
        </p:nvSpPr>
        <p:spPr>
          <a:xfrm>
            <a:off x="265113" y="496888"/>
            <a:ext cx="261937" cy="266700"/>
          </a:xfrm>
          <a:custGeom>
            <a:avLst/>
            <a:gdLst/>
            <a:ahLst/>
            <a:cxnLst>
              <a:cxn ang="0">
                <a:pos x="9723" y="115708"/>
              </a:cxn>
              <a:cxn ang="0">
                <a:pos x="113136" y="9944"/>
              </a:cxn>
              <a:cxn ang="0">
                <a:pos x="147606" y="9944"/>
              </a:cxn>
              <a:cxn ang="0">
                <a:pos x="251019" y="115708"/>
              </a:cxn>
              <a:cxn ang="0">
                <a:pos x="251019" y="150962"/>
              </a:cxn>
              <a:cxn ang="0">
                <a:pos x="147606" y="256726"/>
              </a:cxn>
              <a:cxn ang="0">
                <a:pos x="113136" y="256726"/>
              </a:cxn>
              <a:cxn ang="0">
                <a:pos x="9723" y="150962"/>
              </a:cxn>
              <a:cxn ang="0">
                <a:pos x="9723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0" name="TextBox 14"/>
          <p:cNvSpPr txBox="1"/>
          <p:nvPr/>
        </p:nvSpPr>
        <p:spPr>
          <a:xfrm>
            <a:off x="11582400" y="128588"/>
            <a:ext cx="492125" cy="369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fld id="{9A0DB2DC-4C9A-4742-B13C-FB6460FD3503}" type="slidenum">
              <a:rPr lang="zh-CN" altLang="en-US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</a:fld>
            <a:endParaRPr lang="zh-CN" altLang="en-US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865" y="218440"/>
            <a:ext cx="2470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手机</a:t>
            </a:r>
            <a:r>
              <a:rPr lang="en-US" altLang="zh-CN" sz="28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介绍</a:t>
            </a:r>
            <a:endParaRPr lang="zh-CN" altLang="en-US" sz="2800" b="1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5604" name="TextBox 1"/>
          <p:cNvSpPr txBox="1"/>
          <p:nvPr/>
        </p:nvSpPr>
        <p:spPr>
          <a:xfrm>
            <a:off x="337503" y="980440"/>
            <a:ext cx="4752975" cy="5692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0" hangingPunct="0">
              <a:lnSpc>
                <a:spcPct val="150000"/>
              </a:lnSpc>
            </a:pP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在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ECU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上连接</a:t>
            </a:r>
            <a:r>
              <a:rPr lang="zh-CN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蓝牙收发器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通过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手机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APP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，可以实现有五大功能：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（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1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）检测诊断；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（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2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）性能测试；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（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3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）参数修改；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（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4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）手机锁；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（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5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）远程协助。</a:t>
            </a:r>
            <a:endParaRPr lang="zh-CN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eaLnBrk="0" hangingPunct="0"/>
            <a:endParaRPr lang="zh-CN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97905" y="6263005"/>
            <a:ext cx="17132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>
                <a:latin typeface="隶书" panose="02010509060101010101" charset="-122"/>
                <a:ea typeface="隶书" panose="02010509060101010101" charset="-122"/>
              </a:rPr>
              <a:t>蓝牙收发器</a:t>
            </a:r>
            <a:endParaRPr lang="zh-CN" altLang="en-US" sz="2400" b="1"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4" name="图片 3" descr="玩玩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82005" y="4436745"/>
            <a:ext cx="2312035" cy="18903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6465" y="260350"/>
            <a:ext cx="2981960" cy="6463030"/>
          </a:xfrm>
          <a:prstGeom prst="rect">
            <a:avLst/>
          </a:prstGeom>
        </p:spPr>
      </p:pic>
      <p:pic>
        <p:nvPicPr>
          <p:cNvPr id="3" name="图片 2" descr="21版AP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2005" y="1772920"/>
            <a:ext cx="2457450" cy="24574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306695" y="1196975"/>
            <a:ext cx="30937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 b="1">
                <a:latin typeface="隶书" panose="02010509060101010101" charset="-122"/>
                <a:ea typeface="隶书" panose="02010509060101010101" charset="-122"/>
              </a:rPr>
              <a:t>21</a:t>
            </a:r>
            <a:r>
              <a:rPr lang="zh-CN" altLang="en-US" sz="2400" b="1">
                <a:latin typeface="隶书" panose="02010509060101010101" charset="-122"/>
                <a:ea typeface="隶书" panose="02010509060101010101" charset="-122"/>
              </a:rPr>
              <a:t>版</a:t>
            </a:r>
            <a:r>
              <a:rPr lang="zh-CN" altLang="en-US" sz="2400" b="1">
                <a:latin typeface="隶书" panose="02010509060101010101" charset="-122"/>
                <a:ea typeface="隶书" panose="02010509060101010101" charset="-122"/>
              </a:rPr>
              <a:t>三代蓝牙</a:t>
            </a:r>
            <a:r>
              <a:rPr lang="en-US" altLang="zh-CN" sz="24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400" b="1">
                <a:latin typeface="隶书" panose="02010509060101010101" charset="-122"/>
                <a:ea typeface="隶书" panose="02010509060101010101" charset="-122"/>
              </a:rPr>
              <a:t>下载</a:t>
            </a:r>
            <a:endParaRPr lang="zh-CN" altLang="en-US" sz="2400" b="1">
              <a:latin typeface="隶书" panose="02010509060101010101" charset="-122"/>
              <a:ea typeface="隶书" panose="02010509060101010101" charset="-122"/>
            </a:endParaRPr>
          </a:p>
        </p:txBody>
      </p:sp>
    </p:spTree>
  </p:cSld>
  <p:clrMapOvr>
    <a:masterClrMapping/>
  </p:clrMapOvr>
  <p:transition spd="slow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 bldLvl="0" animBg="1"/>
      <p:bldP spid="12300" grpId="1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Freeform 5"/>
          <p:cNvSpPr/>
          <p:nvPr/>
        </p:nvSpPr>
        <p:spPr>
          <a:xfrm>
            <a:off x="269875" y="141288"/>
            <a:ext cx="261938" cy="266700"/>
          </a:xfrm>
          <a:custGeom>
            <a:avLst/>
            <a:gdLst/>
            <a:ahLst/>
            <a:cxnLst>
              <a:cxn ang="0">
                <a:pos x="9796" y="115708"/>
              </a:cxn>
              <a:cxn ang="0">
                <a:pos x="113993" y="9944"/>
              </a:cxn>
              <a:cxn ang="0">
                <a:pos x="148725" y="9944"/>
              </a:cxn>
              <a:cxn ang="0">
                <a:pos x="252922" y="115708"/>
              </a:cxn>
              <a:cxn ang="0">
                <a:pos x="252922" y="150962"/>
              </a:cxn>
              <a:cxn ang="0">
                <a:pos x="148725" y="256726"/>
              </a:cxn>
              <a:cxn ang="0">
                <a:pos x="113993" y="256726"/>
              </a:cxn>
              <a:cxn ang="0">
                <a:pos x="9796" y="150962"/>
              </a:cxn>
              <a:cxn ang="0">
                <a:pos x="9796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6"/>
          <p:cNvSpPr/>
          <p:nvPr/>
        </p:nvSpPr>
        <p:spPr>
          <a:xfrm>
            <a:off x="441325" y="314325"/>
            <a:ext cx="263525" cy="268288"/>
          </a:xfrm>
          <a:custGeom>
            <a:avLst/>
            <a:gdLst/>
            <a:ahLst/>
            <a:cxnLst>
              <a:cxn ang="0">
                <a:pos x="9796" y="116565"/>
              </a:cxn>
              <a:cxn ang="0">
                <a:pos x="113993" y="10017"/>
              </a:cxn>
              <a:cxn ang="0">
                <a:pos x="148725" y="10017"/>
              </a:cxn>
              <a:cxn ang="0">
                <a:pos x="252922" y="116565"/>
              </a:cxn>
              <a:cxn ang="0">
                <a:pos x="252922" y="152080"/>
              </a:cxn>
              <a:cxn ang="0">
                <a:pos x="148725" y="258628"/>
              </a:cxn>
              <a:cxn ang="0">
                <a:pos x="113993" y="258628"/>
              </a:cxn>
              <a:cxn ang="0">
                <a:pos x="9796" y="152080"/>
              </a:cxn>
              <a:cxn ang="0">
                <a:pos x="9796" y="116565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7"/>
          <p:cNvSpPr/>
          <p:nvPr/>
        </p:nvSpPr>
        <p:spPr>
          <a:xfrm>
            <a:off x="265113" y="496888"/>
            <a:ext cx="261937" cy="266700"/>
          </a:xfrm>
          <a:custGeom>
            <a:avLst/>
            <a:gdLst/>
            <a:ahLst/>
            <a:cxnLst>
              <a:cxn ang="0">
                <a:pos x="9723" y="115708"/>
              </a:cxn>
              <a:cxn ang="0">
                <a:pos x="113136" y="9944"/>
              </a:cxn>
              <a:cxn ang="0">
                <a:pos x="147606" y="9944"/>
              </a:cxn>
              <a:cxn ang="0">
                <a:pos x="251019" y="115708"/>
              </a:cxn>
              <a:cxn ang="0">
                <a:pos x="251019" y="150962"/>
              </a:cxn>
              <a:cxn ang="0">
                <a:pos x="147606" y="256726"/>
              </a:cxn>
              <a:cxn ang="0">
                <a:pos x="113136" y="256726"/>
              </a:cxn>
              <a:cxn ang="0">
                <a:pos x="9723" y="150962"/>
              </a:cxn>
              <a:cxn ang="0">
                <a:pos x="9723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0" name="TextBox 14"/>
          <p:cNvSpPr txBox="1"/>
          <p:nvPr/>
        </p:nvSpPr>
        <p:spPr>
          <a:xfrm>
            <a:off x="11582400" y="128588"/>
            <a:ext cx="492125" cy="369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fld id="{9A0DB2DC-4C9A-4742-B13C-FB6460FD3503}" type="slidenum">
              <a:rPr lang="zh-CN" altLang="en-US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</a:fld>
            <a:endParaRPr lang="zh-CN" altLang="en-US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865" y="218440"/>
            <a:ext cx="2470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手机</a:t>
            </a:r>
            <a:r>
              <a:rPr lang="en-US" altLang="zh-CN" sz="28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介绍</a:t>
            </a:r>
            <a:endParaRPr lang="zh-CN" altLang="en-US" sz="2800" b="1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6629" name="TextBox 9"/>
          <p:cNvSpPr txBox="1"/>
          <p:nvPr/>
        </p:nvSpPr>
        <p:spPr>
          <a:xfrm>
            <a:off x="337820" y="1327150"/>
            <a:ext cx="5216525" cy="43999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开电门锁，打开手机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APP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蓝牙连接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在“可见设备栏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“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可以看到与电喷连接的蓝牙设备名称，点击</a:t>
            </a:r>
            <a:r>
              <a:rPr lang="en-US" sz="2800" b="1" dirty="0">
                <a:gradFill>
                  <a:gsLst>
                    <a:gs pos="0">
                      <a:srgbClr val="FE4444"/>
                    </a:gs>
                    <a:gs pos="100000">
                      <a:srgbClr val="832B2B"/>
                    </a:gs>
                  </a:gsLst>
                  <a:lin ang="5400000" scaled="0"/>
                </a:gra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ROJO</a:t>
            </a:r>
            <a:r>
              <a:rPr 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 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即可连接；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等出现“已连接”提示之后，</a:t>
            </a:r>
            <a:r>
              <a:rPr 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点击左上角的登入；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以后打开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APP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之后，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只需点击</a:t>
            </a:r>
            <a:r>
              <a:rPr lang="zh-CN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蓝牙连接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，就能建立连接。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106285" y="620395"/>
            <a:ext cx="2682875" cy="5814060"/>
          </a:xfrm>
          <a:prstGeom prst="rect">
            <a:avLst/>
          </a:prstGeom>
        </p:spPr>
      </p:pic>
    </p:spTree>
  </p:cSld>
  <p:clrMapOvr>
    <a:masterClrMapping/>
  </p:clrMapOvr>
  <p:transition spd="slow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 bldLvl="0" animBg="1"/>
      <p:bldP spid="12300" grpId="1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Freeform 5"/>
          <p:cNvSpPr/>
          <p:nvPr/>
        </p:nvSpPr>
        <p:spPr>
          <a:xfrm>
            <a:off x="269875" y="141288"/>
            <a:ext cx="261938" cy="266700"/>
          </a:xfrm>
          <a:custGeom>
            <a:avLst/>
            <a:gdLst/>
            <a:ahLst/>
            <a:cxnLst>
              <a:cxn ang="0">
                <a:pos x="9796" y="115708"/>
              </a:cxn>
              <a:cxn ang="0">
                <a:pos x="113993" y="9944"/>
              </a:cxn>
              <a:cxn ang="0">
                <a:pos x="148725" y="9944"/>
              </a:cxn>
              <a:cxn ang="0">
                <a:pos x="252922" y="115708"/>
              </a:cxn>
              <a:cxn ang="0">
                <a:pos x="252922" y="150962"/>
              </a:cxn>
              <a:cxn ang="0">
                <a:pos x="148725" y="256726"/>
              </a:cxn>
              <a:cxn ang="0">
                <a:pos x="113993" y="256726"/>
              </a:cxn>
              <a:cxn ang="0">
                <a:pos x="9796" y="150962"/>
              </a:cxn>
              <a:cxn ang="0">
                <a:pos x="9796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6"/>
          <p:cNvSpPr/>
          <p:nvPr/>
        </p:nvSpPr>
        <p:spPr>
          <a:xfrm>
            <a:off x="441325" y="314325"/>
            <a:ext cx="263525" cy="268288"/>
          </a:xfrm>
          <a:custGeom>
            <a:avLst/>
            <a:gdLst/>
            <a:ahLst/>
            <a:cxnLst>
              <a:cxn ang="0">
                <a:pos x="9796" y="116565"/>
              </a:cxn>
              <a:cxn ang="0">
                <a:pos x="113993" y="10017"/>
              </a:cxn>
              <a:cxn ang="0">
                <a:pos x="148725" y="10017"/>
              </a:cxn>
              <a:cxn ang="0">
                <a:pos x="252922" y="116565"/>
              </a:cxn>
              <a:cxn ang="0">
                <a:pos x="252922" y="152080"/>
              </a:cxn>
              <a:cxn ang="0">
                <a:pos x="148725" y="258628"/>
              </a:cxn>
              <a:cxn ang="0">
                <a:pos x="113993" y="258628"/>
              </a:cxn>
              <a:cxn ang="0">
                <a:pos x="9796" y="152080"/>
              </a:cxn>
              <a:cxn ang="0">
                <a:pos x="9796" y="116565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7"/>
          <p:cNvSpPr/>
          <p:nvPr/>
        </p:nvSpPr>
        <p:spPr>
          <a:xfrm>
            <a:off x="265113" y="496888"/>
            <a:ext cx="261937" cy="266700"/>
          </a:xfrm>
          <a:custGeom>
            <a:avLst/>
            <a:gdLst/>
            <a:ahLst/>
            <a:cxnLst>
              <a:cxn ang="0">
                <a:pos x="9723" y="115708"/>
              </a:cxn>
              <a:cxn ang="0">
                <a:pos x="113136" y="9944"/>
              </a:cxn>
              <a:cxn ang="0">
                <a:pos x="147606" y="9944"/>
              </a:cxn>
              <a:cxn ang="0">
                <a:pos x="251019" y="115708"/>
              </a:cxn>
              <a:cxn ang="0">
                <a:pos x="251019" y="150962"/>
              </a:cxn>
              <a:cxn ang="0">
                <a:pos x="147606" y="256726"/>
              </a:cxn>
              <a:cxn ang="0">
                <a:pos x="113136" y="256726"/>
              </a:cxn>
              <a:cxn ang="0">
                <a:pos x="9723" y="150962"/>
              </a:cxn>
              <a:cxn ang="0">
                <a:pos x="9723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0" name="TextBox 14"/>
          <p:cNvSpPr txBox="1"/>
          <p:nvPr/>
        </p:nvSpPr>
        <p:spPr>
          <a:xfrm>
            <a:off x="11582400" y="128588"/>
            <a:ext cx="492125" cy="369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fld id="{9A0DB2DC-4C9A-4742-B13C-FB6460FD3503}" type="slidenum">
              <a:rPr lang="zh-CN" altLang="en-US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</a:fld>
            <a:endParaRPr lang="zh-CN" altLang="en-US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865" y="218440"/>
            <a:ext cx="2470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手机</a:t>
            </a:r>
            <a:r>
              <a:rPr lang="en-US" altLang="zh-CN" sz="28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介绍</a:t>
            </a:r>
            <a:endParaRPr lang="zh-CN" altLang="en-US" sz="2800" b="1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7652" name="TextBox 11"/>
          <p:cNvSpPr txBox="1"/>
          <p:nvPr/>
        </p:nvSpPr>
        <p:spPr>
          <a:xfrm>
            <a:off x="755650" y="1341755"/>
            <a:ext cx="4228465" cy="50463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altLang="en-US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登录</a:t>
            </a:r>
            <a:r>
              <a:rPr lang="en-US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ECU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初始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密码</a:t>
            </a:r>
            <a:r>
              <a:rPr lang="en-US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333333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 eaLnBrk="0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如果要改变初始密码，可以点击主菜单上的</a:t>
            </a:r>
            <a:r>
              <a:rPr lang="zh-CN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密码管理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，但是如果遗忘密码，将导致与</a:t>
            </a:r>
            <a:r>
              <a:rPr lang="en-US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ECU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无法连接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。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 eaLnBrk="0" hangingPunct="0">
              <a:buFont typeface="Arial" panose="020B0604020202020204" pitchFamily="34" charset="0"/>
              <a:buChar char="•"/>
            </a:pPr>
            <a:endParaRPr lang="en-US" altLang="zh-CN" sz="28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50430" y="188595"/>
            <a:ext cx="2911475" cy="6309360"/>
          </a:xfrm>
          <a:prstGeom prst="rect">
            <a:avLst/>
          </a:prstGeom>
        </p:spPr>
      </p:pic>
    </p:spTree>
  </p:cSld>
  <p:clrMapOvr>
    <a:masterClrMapping/>
  </p:clrMapOvr>
  <p:transition spd="slow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 bldLvl="0" animBg="1"/>
      <p:bldP spid="12300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Freeform 5"/>
          <p:cNvSpPr/>
          <p:nvPr/>
        </p:nvSpPr>
        <p:spPr>
          <a:xfrm>
            <a:off x="269875" y="141288"/>
            <a:ext cx="261938" cy="266700"/>
          </a:xfrm>
          <a:custGeom>
            <a:avLst/>
            <a:gdLst/>
            <a:ahLst/>
            <a:cxnLst>
              <a:cxn ang="0">
                <a:pos x="9796" y="115708"/>
              </a:cxn>
              <a:cxn ang="0">
                <a:pos x="113993" y="9944"/>
              </a:cxn>
              <a:cxn ang="0">
                <a:pos x="148725" y="9944"/>
              </a:cxn>
              <a:cxn ang="0">
                <a:pos x="252922" y="115708"/>
              </a:cxn>
              <a:cxn ang="0">
                <a:pos x="252922" y="150962"/>
              </a:cxn>
              <a:cxn ang="0">
                <a:pos x="148725" y="256726"/>
              </a:cxn>
              <a:cxn ang="0">
                <a:pos x="113993" y="256726"/>
              </a:cxn>
              <a:cxn ang="0">
                <a:pos x="9796" y="150962"/>
              </a:cxn>
              <a:cxn ang="0">
                <a:pos x="9796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6"/>
          <p:cNvSpPr/>
          <p:nvPr/>
        </p:nvSpPr>
        <p:spPr>
          <a:xfrm>
            <a:off x="441325" y="314325"/>
            <a:ext cx="263525" cy="268288"/>
          </a:xfrm>
          <a:custGeom>
            <a:avLst/>
            <a:gdLst/>
            <a:ahLst/>
            <a:cxnLst>
              <a:cxn ang="0">
                <a:pos x="9796" y="116565"/>
              </a:cxn>
              <a:cxn ang="0">
                <a:pos x="113993" y="10017"/>
              </a:cxn>
              <a:cxn ang="0">
                <a:pos x="148725" y="10017"/>
              </a:cxn>
              <a:cxn ang="0">
                <a:pos x="252922" y="116565"/>
              </a:cxn>
              <a:cxn ang="0">
                <a:pos x="252922" y="152080"/>
              </a:cxn>
              <a:cxn ang="0">
                <a:pos x="148725" y="258628"/>
              </a:cxn>
              <a:cxn ang="0">
                <a:pos x="113993" y="258628"/>
              </a:cxn>
              <a:cxn ang="0">
                <a:pos x="9796" y="152080"/>
              </a:cxn>
              <a:cxn ang="0">
                <a:pos x="9796" y="116565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7"/>
          <p:cNvSpPr/>
          <p:nvPr/>
        </p:nvSpPr>
        <p:spPr>
          <a:xfrm>
            <a:off x="265113" y="496888"/>
            <a:ext cx="261937" cy="266700"/>
          </a:xfrm>
          <a:custGeom>
            <a:avLst/>
            <a:gdLst/>
            <a:ahLst/>
            <a:cxnLst>
              <a:cxn ang="0">
                <a:pos x="9723" y="115708"/>
              </a:cxn>
              <a:cxn ang="0">
                <a:pos x="113136" y="9944"/>
              </a:cxn>
              <a:cxn ang="0">
                <a:pos x="147606" y="9944"/>
              </a:cxn>
              <a:cxn ang="0">
                <a:pos x="251019" y="115708"/>
              </a:cxn>
              <a:cxn ang="0">
                <a:pos x="251019" y="150962"/>
              </a:cxn>
              <a:cxn ang="0">
                <a:pos x="147606" y="256726"/>
              </a:cxn>
              <a:cxn ang="0">
                <a:pos x="113136" y="256726"/>
              </a:cxn>
              <a:cxn ang="0">
                <a:pos x="9723" y="150962"/>
              </a:cxn>
              <a:cxn ang="0">
                <a:pos x="9723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0" name="TextBox 14"/>
          <p:cNvSpPr txBox="1"/>
          <p:nvPr/>
        </p:nvSpPr>
        <p:spPr>
          <a:xfrm>
            <a:off x="11582400" y="128588"/>
            <a:ext cx="492125" cy="369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fld id="{9A0DB2DC-4C9A-4742-B13C-FB6460FD3503}" type="slidenum">
              <a:rPr lang="zh-CN" altLang="en-US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</a:fld>
            <a:endParaRPr lang="zh-CN" altLang="en-US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865" y="218440"/>
            <a:ext cx="2470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手机</a:t>
            </a:r>
            <a:r>
              <a:rPr lang="en-US" altLang="zh-CN" sz="28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介绍</a:t>
            </a:r>
            <a:endParaRPr lang="zh-CN" altLang="en-US" sz="2800" b="1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8676" name="TextBox 11"/>
          <p:cNvSpPr txBox="1"/>
          <p:nvPr/>
        </p:nvSpPr>
        <p:spPr>
          <a:xfrm>
            <a:off x="827405" y="1052830"/>
            <a:ext cx="4526280" cy="5262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342900" indent="-342900" eaLnBrk="0" hangingPunct="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</a:rPr>
              <a:t>点击</a:t>
            </a:r>
            <a:r>
              <a:rPr lang="zh-CN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</a:rPr>
              <a:t>参数监测</a:t>
            </a:r>
            <a:r>
              <a:rPr lang="zh-CN" altLang="en-US" sz="2800" b="1" dirty="0">
                <a:latin typeface="隶书" panose="02010509060101010101" charset="-122"/>
                <a:ea typeface="隶书" panose="02010509060101010101" charset="-122"/>
              </a:rPr>
              <a:t>，就能看到发动机的数据流；</a:t>
            </a:r>
            <a:endParaRPr lang="en-US" altLang="zh-CN" sz="2800" b="1" dirty="0">
              <a:latin typeface="隶书" panose="02010509060101010101" charset="-122"/>
              <a:ea typeface="隶书" panose="02010509060101010101" charset="-122"/>
            </a:endParaRPr>
          </a:p>
          <a:p>
            <a:pPr marL="342900" indent="-342900" eaLnBrk="0" hangingPunct="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</a:rPr>
              <a:t>菜单里点击故障诊断，可以查看</a:t>
            </a:r>
            <a:r>
              <a:rPr lang="zh-CN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</a:rPr>
              <a:t>历史故障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</a:rPr>
              <a:t>、</a:t>
            </a:r>
            <a:r>
              <a:rPr lang="zh-CN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</a:rPr>
              <a:t>当前故障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</a:rPr>
              <a:t>两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</a:rPr>
              <a:t>种状态。</a:t>
            </a:r>
            <a:endParaRPr lang="zh-CN" altLang="zh-CN" sz="2800" b="1" dirty="0">
              <a:latin typeface="隶书" panose="02010509060101010101" charset="-122"/>
              <a:ea typeface="隶书" panose="02010509060101010101" charset="-122"/>
            </a:endParaRPr>
          </a:p>
          <a:p>
            <a:pPr marL="342900" indent="-342900" eaLnBrk="0" hangingPunct="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zh-CN" altLang="zh-CN" sz="2800" b="1" dirty="0"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4350" y="408305"/>
            <a:ext cx="2823210" cy="61182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0610" y="408305"/>
            <a:ext cx="2677160" cy="5906135"/>
          </a:xfrm>
          <a:prstGeom prst="rect">
            <a:avLst/>
          </a:prstGeom>
        </p:spPr>
      </p:pic>
    </p:spTree>
  </p:cSld>
  <p:clrMapOvr>
    <a:masterClrMapping/>
  </p:clrMapOvr>
  <p:transition spd="slow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 bldLvl="0" animBg="1"/>
      <p:bldP spid="12300" grpId="1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Freeform 5"/>
          <p:cNvSpPr/>
          <p:nvPr/>
        </p:nvSpPr>
        <p:spPr>
          <a:xfrm>
            <a:off x="269875" y="141288"/>
            <a:ext cx="261938" cy="266700"/>
          </a:xfrm>
          <a:custGeom>
            <a:avLst/>
            <a:gdLst/>
            <a:ahLst/>
            <a:cxnLst>
              <a:cxn ang="0">
                <a:pos x="9796" y="115708"/>
              </a:cxn>
              <a:cxn ang="0">
                <a:pos x="113993" y="9944"/>
              </a:cxn>
              <a:cxn ang="0">
                <a:pos x="148725" y="9944"/>
              </a:cxn>
              <a:cxn ang="0">
                <a:pos x="252922" y="115708"/>
              </a:cxn>
              <a:cxn ang="0">
                <a:pos x="252922" y="150962"/>
              </a:cxn>
              <a:cxn ang="0">
                <a:pos x="148725" y="256726"/>
              </a:cxn>
              <a:cxn ang="0">
                <a:pos x="113993" y="256726"/>
              </a:cxn>
              <a:cxn ang="0">
                <a:pos x="9796" y="150962"/>
              </a:cxn>
              <a:cxn ang="0">
                <a:pos x="9796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6"/>
          <p:cNvSpPr/>
          <p:nvPr/>
        </p:nvSpPr>
        <p:spPr>
          <a:xfrm>
            <a:off x="441325" y="314325"/>
            <a:ext cx="263525" cy="268288"/>
          </a:xfrm>
          <a:custGeom>
            <a:avLst/>
            <a:gdLst/>
            <a:ahLst/>
            <a:cxnLst>
              <a:cxn ang="0">
                <a:pos x="9796" y="116565"/>
              </a:cxn>
              <a:cxn ang="0">
                <a:pos x="113993" y="10017"/>
              </a:cxn>
              <a:cxn ang="0">
                <a:pos x="148725" y="10017"/>
              </a:cxn>
              <a:cxn ang="0">
                <a:pos x="252922" y="116565"/>
              </a:cxn>
              <a:cxn ang="0">
                <a:pos x="252922" y="152080"/>
              </a:cxn>
              <a:cxn ang="0">
                <a:pos x="148725" y="258628"/>
              </a:cxn>
              <a:cxn ang="0">
                <a:pos x="113993" y="258628"/>
              </a:cxn>
              <a:cxn ang="0">
                <a:pos x="9796" y="152080"/>
              </a:cxn>
              <a:cxn ang="0">
                <a:pos x="9796" y="116565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7"/>
          <p:cNvSpPr/>
          <p:nvPr/>
        </p:nvSpPr>
        <p:spPr>
          <a:xfrm>
            <a:off x="265113" y="496888"/>
            <a:ext cx="261937" cy="266700"/>
          </a:xfrm>
          <a:custGeom>
            <a:avLst/>
            <a:gdLst/>
            <a:ahLst/>
            <a:cxnLst>
              <a:cxn ang="0">
                <a:pos x="9723" y="115708"/>
              </a:cxn>
              <a:cxn ang="0">
                <a:pos x="113136" y="9944"/>
              </a:cxn>
              <a:cxn ang="0">
                <a:pos x="147606" y="9944"/>
              </a:cxn>
              <a:cxn ang="0">
                <a:pos x="251019" y="115708"/>
              </a:cxn>
              <a:cxn ang="0">
                <a:pos x="251019" y="150962"/>
              </a:cxn>
              <a:cxn ang="0">
                <a:pos x="147606" y="256726"/>
              </a:cxn>
              <a:cxn ang="0">
                <a:pos x="113136" y="256726"/>
              </a:cxn>
              <a:cxn ang="0">
                <a:pos x="9723" y="150962"/>
              </a:cxn>
              <a:cxn ang="0">
                <a:pos x="9723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0" name="TextBox 14"/>
          <p:cNvSpPr txBox="1"/>
          <p:nvPr/>
        </p:nvSpPr>
        <p:spPr>
          <a:xfrm>
            <a:off x="11582400" y="128588"/>
            <a:ext cx="492125" cy="369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fld id="{9A0DB2DC-4C9A-4742-B13C-FB6460FD3503}" type="slidenum">
              <a:rPr lang="zh-CN" altLang="en-US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</a:fld>
            <a:endParaRPr lang="zh-CN" altLang="en-US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865" y="218440"/>
            <a:ext cx="2470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手机</a:t>
            </a:r>
            <a:r>
              <a:rPr lang="en-US" altLang="zh-CN" sz="28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介绍</a:t>
            </a:r>
            <a:endParaRPr lang="zh-CN" altLang="en-US" sz="2800" b="1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49490" y="4869361"/>
            <a:ext cx="756084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sz="28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菜单</a:t>
            </a:r>
            <a:r>
              <a:rPr lang="zh-CN" altLang="zh-CN" sz="28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可以</a:t>
            </a:r>
            <a:r>
              <a:rPr lang="zh-CN" altLang="en-US" sz="28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查看</a:t>
            </a:r>
            <a:r>
              <a:rPr lang="zh-CN" altLang="zh-CN" sz="28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油耗测量</a:t>
            </a:r>
            <a:r>
              <a:rPr lang="zh-CN" altLang="zh-CN" sz="28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 ，</a:t>
            </a:r>
            <a:r>
              <a:rPr lang="zh-CN" altLang="zh-CN" sz="28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加速测量</a:t>
            </a:r>
            <a:r>
              <a:rPr lang="zh-CN" altLang="zh-CN" sz="28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</a:t>
            </a:r>
            <a:r>
              <a:rPr lang="zh-CN" altLang="zh-CN" sz="28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最</a:t>
            </a:r>
            <a:r>
              <a:rPr lang="zh-CN" altLang="zh-CN" sz="2800" b="1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高速</a:t>
            </a:r>
            <a:r>
              <a:rPr lang="zh-CN" altLang="zh-CN" sz="28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测试</a:t>
            </a:r>
            <a:r>
              <a:rPr lang="zh-CN" altLang="zh-CN" sz="28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三</a:t>
            </a:r>
            <a:r>
              <a:rPr lang="zh-CN" altLang="zh-CN" sz="28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种功能</a:t>
            </a:r>
            <a:r>
              <a:rPr lang="zh-CN" altLang="zh-CN" sz="28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。</a:t>
            </a:r>
            <a:endParaRPr lang="zh-CN" altLang="zh-CN" sz="2800" b="1" dirty="0" smtClean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9755" y="740410"/>
            <a:ext cx="1950720" cy="42284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405" y="740410"/>
            <a:ext cx="1964055" cy="42570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4665" y="740410"/>
            <a:ext cx="1950720" cy="4228465"/>
          </a:xfrm>
          <a:prstGeom prst="rect">
            <a:avLst/>
          </a:prstGeom>
        </p:spPr>
      </p:pic>
    </p:spTree>
  </p:cSld>
  <p:clrMapOvr>
    <a:masterClrMapping/>
  </p:clrMapOvr>
  <p:transition spd="slow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 bldLvl="0" animBg="1"/>
      <p:bldP spid="12300" grpId="1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Freeform 5"/>
          <p:cNvSpPr/>
          <p:nvPr/>
        </p:nvSpPr>
        <p:spPr>
          <a:xfrm>
            <a:off x="269875" y="141288"/>
            <a:ext cx="261938" cy="266700"/>
          </a:xfrm>
          <a:custGeom>
            <a:avLst/>
            <a:gdLst/>
            <a:ahLst/>
            <a:cxnLst>
              <a:cxn ang="0">
                <a:pos x="9796" y="115708"/>
              </a:cxn>
              <a:cxn ang="0">
                <a:pos x="113993" y="9944"/>
              </a:cxn>
              <a:cxn ang="0">
                <a:pos x="148725" y="9944"/>
              </a:cxn>
              <a:cxn ang="0">
                <a:pos x="252922" y="115708"/>
              </a:cxn>
              <a:cxn ang="0">
                <a:pos x="252922" y="150962"/>
              </a:cxn>
              <a:cxn ang="0">
                <a:pos x="148725" y="256726"/>
              </a:cxn>
              <a:cxn ang="0">
                <a:pos x="113993" y="256726"/>
              </a:cxn>
              <a:cxn ang="0">
                <a:pos x="9796" y="150962"/>
              </a:cxn>
              <a:cxn ang="0">
                <a:pos x="9796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6"/>
          <p:cNvSpPr/>
          <p:nvPr/>
        </p:nvSpPr>
        <p:spPr>
          <a:xfrm>
            <a:off x="441325" y="314325"/>
            <a:ext cx="263525" cy="268288"/>
          </a:xfrm>
          <a:custGeom>
            <a:avLst/>
            <a:gdLst/>
            <a:ahLst/>
            <a:cxnLst>
              <a:cxn ang="0">
                <a:pos x="9796" y="116565"/>
              </a:cxn>
              <a:cxn ang="0">
                <a:pos x="113993" y="10017"/>
              </a:cxn>
              <a:cxn ang="0">
                <a:pos x="148725" y="10017"/>
              </a:cxn>
              <a:cxn ang="0">
                <a:pos x="252922" y="116565"/>
              </a:cxn>
              <a:cxn ang="0">
                <a:pos x="252922" y="152080"/>
              </a:cxn>
              <a:cxn ang="0">
                <a:pos x="148725" y="258628"/>
              </a:cxn>
              <a:cxn ang="0">
                <a:pos x="113993" y="258628"/>
              </a:cxn>
              <a:cxn ang="0">
                <a:pos x="9796" y="152080"/>
              </a:cxn>
              <a:cxn ang="0">
                <a:pos x="9796" y="116565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7"/>
          <p:cNvSpPr/>
          <p:nvPr/>
        </p:nvSpPr>
        <p:spPr>
          <a:xfrm>
            <a:off x="265113" y="496888"/>
            <a:ext cx="261937" cy="266700"/>
          </a:xfrm>
          <a:custGeom>
            <a:avLst/>
            <a:gdLst/>
            <a:ahLst/>
            <a:cxnLst>
              <a:cxn ang="0">
                <a:pos x="9723" y="115708"/>
              </a:cxn>
              <a:cxn ang="0">
                <a:pos x="113136" y="9944"/>
              </a:cxn>
              <a:cxn ang="0">
                <a:pos x="147606" y="9944"/>
              </a:cxn>
              <a:cxn ang="0">
                <a:pos x="251019" y="115708"/>
              </a:cxn>
              <a:cxn ang="0">
                <a:pos x="251019" y="150962"/>
              </a:cxn>
              <a:cxn ang="0">
                <a:pos x="147606" y="256726"/>
              </a:cxn>
              <a:cxn ang="0">
                <a:pos x="113136" y="256726"/>
              </a:cxn>
              <a:cxn ang="0">
                <a:pos x="9723" y="150962"/>
              </a:cxn>
              <a:cxn ang="0">
                <a:pos x="9723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0" name="TextBox 14"/>
          <p:cNvSpPr txBox="1"/>
          <p:nvPr/>
        </p:nvSpPr>
        <p:spPr>
          <a:xfrm>
            <a:off x="11582400" y="128588"/>
            <a:ext cx="492125" cy="369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fld id="{9A0DB2DC-4C9A-4742-B13C-FB6460FD3503}" type="slidenum">
              <a:rPr lang="zh-CN" altLang="en-US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</a:fld>
            <a:endParaRPr lang="zh-CN" altLang="en-US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865" y="218440"/>
            <a:ext cx="2470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手机</a:t>
            </a:r>
            <a:r>
              <a:rPr lang="en-US" altLang="zh-CN" sz="28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介绍</a:t>
            </a:r>
            <a:endParaRPr lang="zh-CN" altLang="en-US" sz="2800" b="1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016732"/>
            <a:ext cx="5292588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altLang="zh-CN" sz="24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参数设置</a:t>
            </a:r>
            <a:r>
              <a:rPr lang="zh-CN" altLang="en-US" sz="24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；</a:t>
            </a:r>
            <a:endParaRPr lang="en-US" altLang="zh-CN" sz="2400" b="1" dirty="0" smtClean="0">
              <a:solidFill>
                <a:srgbClr val="0000FF"/>
              </a:solidFill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先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altLang="zh-CN" sz="24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读取</a:t>
            </a:r>
            <a:r>
              <a:rPr lang="zh-CN" altLang="en-US" sz="24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读取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目前的状态，其中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的</a:t>
            </a:r>
            <a:r>
              <a:rPr lang="zh-CN" altLang="zh-CN" sz="24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停机时间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只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针对带有快速启停功能的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摩托车</a:t>
            </a:r>
            <a:r>
              <a:rPr lang="zh-CN" altLang="en-US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；</a:t>
            </a:r>
            <a:endParaRPr lang="en-US" altLang="zh-CN" sz="2400" b="1" dirty="0" smtClean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参数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改变之后，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altLang="zh-CN" sz="24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发送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如果要永久性保存，再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altLang="zh-CN" sz="2400" b="1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写入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。</a:t>
            </a:r>
            <a:endParaRPr lang="en-US" altLang="zh-CN" sz="2400" b="1" dirty="0" smtClean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菜单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点击自学管理之后，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出现 </a:t>
            </a:r>
            <a:r>
              <a:rPr lang="en-US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“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快速自学习</a:t>
            </a:r>
            <a:r>
              <a:rPr lang="en-US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”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界面，同时发动机也进入</a:t>
            </a:r>
            <a:r>
              <a:rPr lang="en-US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“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快速自学</a:t>
            </a:r>
            <a:r>
              <a:rPr lang="en-US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”</a:t>
            </a:r>
            <a:r>
              <a:rPr lang="zh-CN" altLang="zh-CN" sz="2400" b="1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模式</a:t>
            </a:r>
            <a:r>
              <a:rPr lang="zh-CN" altLang="zh-CN" sz="2400" b="1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。</a:t>
            </a:r>
            <a:endParaRPr lang="zh-CN" altLang="zh-CN" sz="24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zh-CN" sz="2400" b="1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86195" y="4149090"/>
            <a:ext cx="4032885" cy="193802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2400" b="1" dirty="0" smtClean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自学</a:t>
            </a:r>
            <a:r>
              <a:rPr lang="zh-CN" altLang="zh-CN" sz="2400" b="1" dirty="0" smtClean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步骤：</a:t>
            </a:r>
            <a:r>
              <a:rPr lang="zh-CN" altLang="zh-CN" sz="2400" b="1" dirty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控制油门到倒三</a:t>
            </a:r>
            <a:r>
              <a:rPr lang="zh-CN" altLang="zh-CN" sz="2400" b="1" dirty="0" smtClean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角的</a:t>
            </a:r>
            <a:r>
              <a:rPr lang="zh-CN" altLang="zh-CN" sz="2400" b="1" dirty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开度，停留</a:t>
            </a:r>
            <a:r>
              <a:rPr lang="zh-CN" altLang="zh-CN" sz="2400" b="1" dirty="0" smtClean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直到标记变绿，</a:t>
            </a:r>
            <a:r>
              <a:rPr lang="zh-CN" altLang="zh-CN" sz="2400" b="1" dirty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再到下一个节点。等</a:t>
            </a:r>
            <a:r>
              <a:rPr lang="zh-CN" altLang="zh-CN" sz="2400" b="1" dirty="0" smtClean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所有三</a:t>
            </a:r>
            <a:r>
              <a:rPr lang="zh-CN" altLang="zh-CN" sz="2400" b="1" dirty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角变绿，发动机会自动熄火，关</a:t>
            </a:r>
            <a:r>
              <a:rPr lang="zh-CN" altLang="zh-CN" sz="2400" b="1" dirty="0" smtClean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钥匙</a:t>
            </a:r>
            <a:r>
              <a:rPr lang="zh-CN" altLang="en-US" sz="2400" b="1" dirty="0" smtClean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结束</a:t>
            </a:r>
            <a:r>
              <a:rPr lang="zh-CN" altLang="zh-CN" sz="2400" b="1" dirty="0" smtClean="0">
                <a:solidFill>
                  <a:srgbClr val="000000"/>
                </a:solidFill>
                <a:latin typeface="隶书" panose="02010509060101010101" charset="-122"/>
                <a:ea typeface="隶书" panose="02010509060101010101" charset="-122"/>
              </a:rPr>
              <a:t>。</a:t>
            </a:r>
            <a:endParaRPr lang="zh-CN" altLang="zh-CN" sz="2400" b="1" dirty="0" smtClean="0">
              <a:solidFill>
                <a:srgbClr val="000000"/>
              </a:solidFill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76005" y="128905"/>
            <a:ext cx="2424430" cy="40201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045" y="141605"/>
            <a:ext cx="2373630" cy="4006850"/>
          </a:xfrm>
          <a:prstGeom prst="rect">
            <a:avLst/>
          </a:prstGeom>
        </p:spPr>
      </p:pic>
    </p:spTree>
  </p:cSld>
  <p:clrMapOvr>
    <a:masterClrMapping/>
  </p:clrMapOvr>
  <p:transition spd="slow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 bldLvl="0" animBg="1"/>
      <p:bldP spid="12300" grpId="1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Freeform 5"/>
          <p:cNvSpPr/>
          <p:nvPr/>
        </p:nvSpPr>
        <p:spPr>
          <a:xfrm>
            <a:off x="269875" y="141288"/>
            <a:ext cx="261938" cy="266700"/>
          </a:xfrm>
          <a:custGeom>
            <a:avLst/>
            <a:gdLst/>
            <a:ahLst/>
            <a:cxnLst>
              <a:cxn ang="0">
                <a:pos x="9796" y="115708"/>
              </a:cxn>
              <a:cxn ang="0">
                <a:pos x="113993" y="9944"/>
              </a:cxn>
              <a:cxn ang="0">
                <a:pos x="148725" y="9944"/>
              </a:cxn>
              <a:cxn ang="0">
                <a:pos x="252922" y="115708"/>
              </a:cxn>
              <a:cxn ang="0">
                <a:pos x="252922" y="150962"/>
              </a:cxn>
              <a:cxn ang="0">
                <a:pos x="148725" y="256726"/>
              </a:cxn>
              <a:cxn ang="0">
                <a:pos x="113993" y="256726"/>
              </a:cxn>
              <a:cxn ang="0">
                <a:pos x="9796" y="150962"/>
              </a:cxn>
              <a:cxn ang="0">
                <a:pos x="9796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6"/>
          <p:cNvSpPr/>
          <p:nvPr/>
        </p:nvSpPr>
        <p:spPr>
          <a:xfrm>
            <a:off x="441325" y="314325"/>
            <a:ext cx="263525" cy="268288"/>
          </a:xfrm>
          <a:custGeom>
            <a:avLst/>
            <a:gdLst/>
            <a:ahLst/>
            <a:cxnLst>
              <a:cxn ang="0">
                <a:pos x="9796" y="116565"/>
              </a:cxn>
              <a:cxn ang="0">
                <a:pos x="113993" y="10017"/>
              </a:cxn>
              <a:cxn ang="0">
                <a:pos x="148725" y="10017"/>
              </a:cxn>
              <a:cxn ang="0">
                <a:pos x="252922" y="116565"/>
              </a:cxn>
              <a:cxn ang="0">
                <a:pos x="252922" y="152080"/>
              </a:cxn>
              <a:cxn ang="0">
                <a:pos x="148725" y="258628"/>
              </a:cxn>
              <a:cxn ang="0">
                <a:pos x="113993" y="258628"/>
              </a:cxn>
              <a:cxn ang="0">
                <a:pos x="9796" y="152080"/>
              </a:cxn>
              <a:cxn ang="0">
                <a:pos x="9796" y="116565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7"/>
          <p:cNvSpPr/>
          <p:nvPr/>
        </p:nvSpPr>
        <p:spPr>
          <a:xfrm>
            <a:off x="265113" y="496888"/>
            <a:ext cx="261937" cy="266700"/>
          </a:xfrm>
          <a:custGeom>
            <a:avLst/>
            <a:gdLst/>
            <a:ahLst/>
            <a:cxnLst>
              <a:cxn ang="0">
                <a:pos x="9723" y="115708"/>
              </a:cxn>
              <a:cxn ang="0">
                <a:pos x="113136" y="9944"/>
              </a:cxn>
              <a:cxn ang="0">
                <a:pos x="147606" y="9944"/>
              </a:cxn>
              <a:cxn ang="0">
                <a:pos x="251019" y="115708"/>
              </a:cxn>
              <a:cxn ang="0">
                <a:pos x="251019" y="150962"/>
              </a:cxn>
              <a:cxn ang="0">
                <a:pos x="147606" y="256726"/>
              </a:cxn>
              <a:cxn ang="0">
                <a:pos x="113136" y="256726"/>
              </a:cxn>
              <a:cxn ang="0">
                <a:pos x="9723" y="150962"/>
              </a:cxn>
              <a:cxn ang="0">
                <a:pos x="9723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0" name="TextBox 14"/>
          <p:cNvSpPr txBox="1"/>
          <p:nvPr/>
        </p:nvSpPr>
        <p:spPr>
          <a:xfrm>
            <a:off x="11582400" y="128588"/>
            <a:ext cx="492125" cy="369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fld id="{9A0DB2DC-4C9A-4742-B13C-FB6460FD3503}" type="slidenum">
              <a:rPr lang="zh-CN" altLang="en-US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</a:fld>
            <a:endParaRPr lang="zh-CN" altLang="en-US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865" y="218440"/>
            <a:ext cx="2470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手机</a:t>
            </a:r>
            <a:r>
              <a:rPr lang="en-US" altLang="zh-CN" sz="28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介绍</a:t>
            </a:r>
            <a:endParaRPr lang="zh-CN" altLang="en-US" sz="2800" b="1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9575" y="1444625"/>
            <a:ext cx="635190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800" b="0" dirty="0" smtClean="0">
                <a:latin typeface="微软雅黑" panose="020B0503020204020204" pitchFamily="2" charset="-122"/>
                <a:ea typeface="微软雅黑" panose="020B0503020204020204" pitchFamily="2" charset="-122"/>
                <a:cs typeface="隶书" panose="02010509060101010101" charset="-122"/>
              </a:rPr>
              <a:t>●</a:t>
            </a:r>
            <a:r>
              <a:rPr lang="zh-CN" altLang="en-US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altLang="zh-CN" sz="2800" b="0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远程协助</a:t>
            </a:r>
            <a:r>
              <a:rPr lang="zh-CN" altLang="en-US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；</a:t>
            </a:r>
            <a:endParaRPr lang="en-US" altLang="zh-CN" sz="2800" b="0" dirty="0" smtClean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lvl="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800" dirty="0" smtClean="0">
                <a:latin typeface="微软雅黑" panose="020B0503020204020204" pitchFamily="2" charset="-122"/>
                <a:ea typeface="微软雅黑" panose="020B0503020204020204" pitchFamily="2" charset="-122"/>
                <a:cs typeface="隶书" panose="02010509060101010101" charset="-122"/>
                <a:sym typeface="+mn-ea"/>
              </a:rPr>
              <a:t>●</a:t>
            </a: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通过</a:t>
            </a:r>
            <a:r>
              <a:rPr lang="zh-CN" altLang="zh-CN" sz="2800" b="0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手机，</a:t>
            </a:r>
            <a:r>
              <a:rPr lang="en-US" altLang="zh-CN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QQ</a:t>
            </a:r>
            <a:r>
              <a:rPr lang="zh-CN" altLang="en-US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</a:t>
            </a: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微</a:t>
            </a:r>
            <a:r>
              <a:rPr lang="zh-CN" altLang="zh-CN" sz="2800" b="0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信等通讯手段与朗杰客服联系；</a:t>
            </a:r>
            <a:endParaRPr lang="zh-CN" altLang="zh-CN" sz="2800" b="0" dirty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  <a:p>
            <a:pPr lvl="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800" dirty="0" smtClean="0">
                <a:latin typeface="微软雅黑" panose="020B0503020204020204" pitchFamily="2" charset="-122"/>
                <a:ea typeface="微软雅黑" panose="020B0503020204020204" pitchFamily="2" charset="-122"/>
                <a:cs typeface="隶书" panose="02010509060101010101" charset="-122"/>
                <a:sym typeface="+mn-ea"/>
              </a:rPr>
              <a:t>●</a:t>
            </a: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点击</a:t>
            </a:r>
            <a:r>
              <a:rPr lang="zh-CN" altLang="zh-CN" sz="2800" b="0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开始</a:t>
            </a:r>
            <a:r>
              <a:rPr lang="zh-CN" altLang="zh-CN" sz="2800" b="0" dirty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远程</a:t>
            </a:r>
            <a:r>
              <a:rPr lang="zh-CN" altLang="zh-CN" sz="2800" b="0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协助</a:t>
            </a: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即</a:t>
            </a:r>
            <a:r>
              <a:rPr lang="zh-CN" altLang="zh-CN" sz="2800" b="0" dirty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可与朗杰客服进行</a:t>
            </a: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连接</a:t>
            </a:r>
            <a:r>
              <a:rPr lang="zh-CN" altLang="en-US" sz="2800" b="0" dirty="0" smtClean="0"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</a:rPr>
              <a:t>，朗杰客服就能看到发动机的所有参数，并能进行修改；</a:t>
            </a:r>
            <a:endParaRPr lang="zh-CN" altLang="en-US" sz="2800" b="0" dirty="0" smtClean="0">
              <a:latin typeface="隶书" panose="02010509060101010101" charset="-122"/>
              <a:ea typeface="隶书" panose="02010509060101010101" charset="-122"/>
              <a:cs typeface="隶书" panose="020105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26375" y="332740"/>
            <a:ext cx="2887980" cy="6259195"/>
          </a:xfrm>
          <a:prstGeom prst="rect">
            <a:avLst/>
          </a:prstGeom>
        </p:spPr>
      </p:pic>
    </p:spTree>
  </p:cSld>
  <p:clrMapOvr>
    <a:masterClrMapping/>
  </p:clrMapOvr>
  <p:transition spd="slow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 bldLvl="0" animBg="1"/>
      <p:bldP spid="12300" grpId="1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Freeform 5"/>
          <p:cNvSpPr/>
          <p:nvPr/>
        </p:nvSpPr>
        <p:spPr>
          <a:xfrm>
            <a:off x="269875" y="141288"/>
            <a:ext cx="261938" cy="266700"/>
          </a:xfrm>
          <a:custGeom>
            <a:avLst/>
            <a:gdLst/>
            <a:ahLst/>
            <a:cxnLst>
              <a:cxn ang="0">
                <a:pos x="9796" y="115708"/>
              </a:cxn>
              <a:cxn ang="0">
                <a:pos x="113993" y="9944"/>
              </a:cxn>
              <a:cxn ang="0">
                <a:pos x="148725" y="9944"/>
              </a:cxn>
              <a:cxn ang="0">
                <a:pos x="252922" y="115708"/>
              </a:cxn>
              <a:cxn ang="0">
                <a:pos x="252922" y="150962"/>
              </a:cxn>
              <a:cxn ang="0">
                <a:pos x="148725" y="256726"/>
              </a:cxn>
              <a:cxn ang="0">
                <a:pos x="113993" y="256726"/>
              </a:cxn>
              <a:cxn ang="0">
                <a:pos x="9796" y="150962"/>
              </a:cxn>
              <a:cxn ang="0">
                <a:pos x="9796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8" name="Freeform 6"/>
          <p:cNvSpPr/>
          <p:nvPr/>
        </p:nvSpPr>
        <p:spPr>
          <a:xfrm>
            <a:off x="441325" y="314325"/>
            <a:ext cx="263525" cy="268288"/>
          </a:xfrm>
          <a:custGeom>
            <a:avLst/>
            <a:gdLst/>
            <a:ahLst/>
            <a:cxnLst>
              <a:cxn ang="0">
                <a:pos x="9796" y="116565"/>
              </a:cxn>
              <a:cxn ang="0">
                <a:pos x="113993" y="10017"/>
              </a:cxn>
              <a:cxn ang="0">
                <a:pos x="148725" y="10017"/>
              </a:cxn>
              <a:cxn ang="0">
                <a:pos x="252922" y="116565"/>
              </a:cxn>
              <a:cxn ang="0">
                <a:pos x="252922" y="152080"/>
              </a:cxn>
              <a:cxn ang="0">
                <a:pos x="148725" y="258628"/>
              </a:cxn>
              <a:cxn ang="0">
                <a:pos x="113993" y="258628"/>
              </a:cxn>
              <a:cxn ang="0">
                <a:pos x="9796" y="152080"/>
              </a:cxn>
              <a:cxn ang="0">
                <a:pos x="9796" y="116565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9" name="Freeform 7"/>
          <p:cNvSpPr/>
          <p:nvPr/>
        </p:nvSpPr>
        <p:spPr>
          <a:xfrm>
            <a:off x="265113" y="496888"/>
            <a:ext cx="261937" cy="266700"/>
          </a:xfrm>
          <a:custGeom>
            <a:avLst/>
            <a:gdLst/>
            <a:ahLst/>
            <a:cxnLst>
              <a:cxn ang="0">
                <a:pos x="9723" y="115708"/>
              </a:cxn>
              <a:cxn ang="0">
                <a:pos x="113136" y="9944"/>
              </a:cxn>
              <a:cxn ang="0">
                <a:pos x="147606" y="9944"/>
              </a:cxn>
              <a:cxn ang="0">
                <a:pos x="251019" y="115708"/>
              </a:cxn>
              <a:cxn ang="0">
                <a:pos x="251019" y="150962"/>
              </a:cxn>
              <a:cxn ang="0">
                <a:pos x="147606" y="256726"/>
              </a:cxn>
              <a:cxn ang="0">
                <a:pos x="113136" y="256726"/>
              </a:cxn>
              <a:cxn ang="0">
                <a:pos x="9723" y="150962"/>
              </a:cxn>
              <a:cxn ang="0">
                <a:pos x="9723" y="115708"/>
              </a:cxn>
            </a:cxnLst>
            <a:rect l="0" t="0" r="0" b="0"/>
            <a:pathLst>
              <a:path w="295" h="295">
                <a:moveTo>
                  <a:pt x="11" y="128"/>
                </a:moveTo>
                <a:lnTo>
                  <a:pt x="128" y="11"/>
                </a:lnTo>
                <a:cubicBezTo>
                  <a:pt x="139" y="0"/>
                  <a:pt x="156" y="0"/>
                  <a:pt x="167" y="11"/>
                </a:cubicBezTo>
                <a:lnTo>
                  <a:pt x="284" y="128"/>
                </a:lnTo>
                <a:cubicBezTo>
                  <a:pt x="295" y="139"/>
                  <a:pt x="295" y="156"/>
                  <a:pt x="284" y="167"/>
                </a:cubicBezTo>
                <a:lnTo>
                  <a:pt x="167" y="284"/>
                </a:lnTo>
                <a:cubicBezTo>
                  <a:pt x="156" y="295"/>
                  <a:pt x="139" y="295"/>
                  <a:pt x="128" y="284"/>
                </a:cubicBezTo>
                <a:lnTo>
                  <a:pt x="11" y="167"/>
                </a:lnTo>
                <a:cubicBezTo>
                  <a:pt x="0" y="156"/>
                  <a:pt x="0" y="139"/>
                  <a:pt x="11" y="128"/>
                </a:cubicBezTo>
                <a:close/>
              </a:path>
            </a:pathLst>
          </a:custGeom>
          <a:solidFill>
            <a:schemeClr val="tx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0" name="TextBox 14"/>
          <p:cNvSpPr txBox="1"/>
          <p:nvPr/>
        </p:nvSpPr>
        <p:spPr>
          <a:xfrm>
            <a:off x="11582400" y="128588"/>
            <a:ext cx="492125" cy="369887"/>
          </a:xfrm>
          <a:prstGeom prst="rect">
            <a:avLst/>
          </a:prstGeom>
          <a:solidFill>
            <a:schemeClr val="tx1"/>
          </a:solidFill>
          <a:ln w="9525">
            <a:noFill/>
          </a:ln>
        </p:spPr>
        <p:txBody>
          <a:bodyPr wrap="none">
            <a:spAutoFit/>
          </a:bodyPr>
          <a:lstStyle/>
          <a:p>
            <a:pPr lvl="0" algn="ctr" eaLnBrk="1" hangingPunct="1"/>
            <a:fld id="{9A0DB2DC-4C9A-4742-B13C-FB6460FD3503}" type="slidenum">
              <a:rPr lang="zh-CN" altLang="en-US" dirty="0">
                <a:solidFill>
                  <a:schemeClr val="accent2"/>
                </a:solidFill>
                <a:latin typeface="微软雅黑" panose="020B0503020204020204" pitchFamily="2" charset="-122"/>
                <a:ea typeface="微软雅黑" panose="020B0503020204020204" pitchFamily="2" charset="-122"/>
              </a:rPr>
            </a:fld>
            <a:endParaRPr lang="zh-CN" altLang="en-US" dirty="0">
              <a:solidFill>
                <a:schemeClr val="accent2"/>
              </a:solidFill>
              <a:latin typeface="微软雅黑" panose="020B0503020204020204" pitchFamily="2" charset="-122"/>
              <a:ea typeface="微软雅黑" panose="020B0503020204020204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865" y="218440"/>
            <a:ext cx="2470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手机</a:t>
            </a:r>
            <a:r>
              <a:rPr lang="en-US" altLang="zh-CN" sz="2800" b="1">
                <a:latin typeface="隶书" panose="02010509060101010101" charset="-122"/>
                <a:ea typeface="隶书" panose="02010509060101010101" charset="-122"/>
              </a:rPr>
              <a:t>APP</a:t>
            </a:r>
            <a:r>
              <a:rPr lang="zh-CN" altLang="en-US" sz="2800" b="1">
                <a:latin typeface="隶书" panose="02010509060101010101" charset="-122"/>
                <a:ea typeface="隶书" panose="02010509060101010101" charset="-122"/>
              </a:rPr>
              <a:t>介绍</a:t>
            </a:r>
            <a:endParaRPr lang="zh-CN" altLang="en-US" sz="2800" b="1"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2" name="TextBox 11"/>
          <p:cNvSpPr txBox="1"/>
          <p:nvPr/>
        </p:nvSpPr>
        <p:spPr>
          <a:xfrm>
            <a:off x="481330" y="2708910"/>
            <a:ext cx="556514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b="0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</a:rPr>
              <a:t>菜单点击密码管理</a:t>
            </a:r>
            <a:r>
              <a:rPr lang="en-US" altLang="zh-CN" sz="2800" b="0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</a:rPr>
              <a:t>-</a:t>
            </a:r>
            <a:r>
              <a:rPr lang="zh-CN" altLang="en-US" sz="2800" b="0" dirty="0" smtClean="0">
                <a:solidFill>
                  <a:srgbClr val="0000FF"/>
                </a:solidFill>
                <a:latin typeface="隶书" panose="02010509060101010101" charset="-122"/>
                <a:ea typeface="隶书" panose="02010509060101010101" charset="-122"/>
              </a:rPr>
              <a:t>防盗器</a:t>
            </a:r>
            <a:endParaRPr lang="en-US" altLang="zh-CN" sz="2800" b="0" dirty="0">
              <a:solidFill>
                <a:srgbClr val="0000FF"/>
              </a:solidFill>
              <a:latin typeface="隶书" panose="02010509060101010101" charset="-122"/>
              <a:ea typeface="隶书" panose="02010509060101010101" charset="-122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</a:rPr>
              <a:t>点击</a:t>
            </a:r>
            <a:r>
              <a:rPr lang="zh-CN" altLang="zh-CN" sz="2800" b="0" dirty="0">
                <a:latin typeface="隶书" panose="02010509060101010101" charset="-122"/>
                <a:ea typeface="隶书" panose="02010509060101010101" charset="-122"/>
              </a:rPr>
              <a:t>之后</a:t>
            </a: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</a:rPr>
              <a:t>，可以</a:t>
            </a:r>
            <a:r>
              <a:rPr lang="zh-CN" altLang="zh-CN" sz="2800" b="0" dirty="0">
                <a:latin typeface="隶书" panose="02010509060101010101" charset="-122"/>
                <a:ea typeface="隶书" panose="02010509060101010101" charset="-122"/>
              </a:rPr>
              <a:t>给电喷系统上锁，起到防盗</a:t>
            </a:r>
            <a:r>
              <a:rPr lang="zh-CN" altLang="zh-CN" sz="2800" b="0" dirty="0" smtClean="0">
                <a:latin typeface="隶书" panose="02010509060101010101" charset="-122"/>
                <a:ea typeface="隶书" panose="02010509060101010101" charset="-122"/>
              </a:rPr>
              <a:t>作用</a:t>
            </a:r>
            <a:r>
              <a:rPr lang="zh-CN" altLang="en-US" sz="2800" b="0" dirty="0" smtClean="0">
                <a:latin typeface="隶书" panose="02010509060101010101" charset="-122"/>
                <a:ea typeface="隶书" panose="02010509060101010101" charset="-122"/>
              </a:rPr>
              <a:t>。</a:t>
            </a:r>
            <a:endParaRPr lang="zh-CN" altLang="en-US" sz="2800" b="0" dirty="0" smtClean="0"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66330" y="325120"/>
            <a:ext cx="2813685" cy="6097905"/>
          </a:xfrm>
          <a:prstGeom prst="rect">
            <a:avLst/>
          </a:prstGeom>
        </p:spPr>
      </p:pic>
    </p:spTree>
  </p:cSld>
  <p:clrMapOvr>
    <a:masterClrMapping/>
  </p:clrMapOvr>
  <p:transition spd="slow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4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0" grpId="0" bldLvl="0" animBg="1"/>
      <p:bldP spid="12300" grpId="1" bldLvl="0" animBg="1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28080,&quot;width&quot;:12960}"/>
</p:tagLst>
</file>

<file path=ppt/tags/tag2.xml><?xml version="1.0" encoding="utf-8"?>
<p:tagLst xmlns:p="http://schemas.openxmlformats.org/presentationml/2006/main">
  <p:tag name="ISPRING_PRESENTATION_TITLE" val="幻灯片 1"/>
</p:tagLst>
</file>

<file path=ppt/theme/theme1.xml><?xml version="1.0" encoding="utf-8"?>
<a:theme xmlns:a="http://schemas.openxmlformats.org/drawingml/2006/main" name="第一PPT，www.1ppt.com">
  <a:themeElements>
    <a:clrScheme name="">
      <a:dk1>
        <a:srgbClr val="005788"/>
      </a:dk1>
      <a:lt1>
        <a:srgbClr val="90C432"/>
      </a:lt1>
      <a:dk2>
        <a:srgbClr val="F9C900"/>
      </a:dk2>
      <a:lt2>
        <a:srgbClr val="ED255E"/>
      </a:lt2>
      <a:accent1>
        <a:srgbClr val="484849"/>
      </a:accent1>
      <a:accent2>
        <a:srgbClr val="FFFFFF"/>
      </a:accent2>
      <a:accent3>
        <a:srgbClr val="C7DEAD"/>
      </a:accent3>
      <a:accent4>
        <a:srgbClr val="004A74"/>
      </a:accent4>
      <a:accent5>
        <a:srgbClr val="B1B1B1"/>
      </a:accent5>
      <a:accent6>
        <a:srgbClr val="E5E5E5"/>
      </a:accent6>
      <a:hlink>
        <a:srgbClr val="ED255E"/>
      </a:hlink>
      <a:folHlink>
        <a:srgbClr val="484849"/>
      </a:folHlink>
    </a:clrScheme>
    <a:fontScheme name="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FDEF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3EBF8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2B2E30"/>
        </a:dk2>
        <a:lt2>
          <a:srgbClr val="777777"/>
        </a:lt2>
        <a:accent1>
          <a:srgbClr val="7FBA00"/>
        </a:accent1>
        <a:accent2>
          <a:srgbClr val="FCDB00"/>
        </a:accent2>
        <a:accent3>
          <a:srgbClr val="FFFFE9"/>
        </a:accent3>
        <a:accent4>
          <a:srgbClr val="000000"/>
        </a:accent4>
        <a:accent5>
          <a:srgbClr val="C0D9AA"/>
        </a:accent5>
        <a:accent6>
          <a:srgbClr val="E2C400"/>
        </a:accent6>
        <a:hlink>
          <a:srgbClr val="21A3D0"/>
        </a:hlink>
        <a:folHlink>
          <a:srgbClr val="DA25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685</Words>
  <Application>WPS 演示</Application>
  <PresentationFormat>自定义</PresentationFormat>
  <Paragraphs>79</Paragraphs>
  <Slides>9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Arial</vt:lpstr>
      <vt:lpstr>宋体</vt:lpstr>
      <vt:lpstr>Wingdings</vt:lpstr>
      <vt:lpstr>Calibri</vt:lpstr>
      <vt:lpstr>Calibri</vt:lpstr>
      <vt:lpstr>微软雅黑</vt:lpstr>
      <vt:lpstr>隶书</vt:lpstr>
      <vt:lpstr>Arial Unicode MS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企业宣传</dc:title>
  <dc:creator>第一PPT</dc:creator>
  <cp:keywords>www.1ppt.com</cp:keywords>
  <dc:description>www.1ppt.com</dc:description>
  <cp:lastModifiedBy>M。ster</cp:lastModifiedBy>
  <cp:revision>1033</cp:revision>
  <dcterms:created xsi:type="dcterms:W3CDTF">2013-01-25T01:44:00Z</dcterms:created>
  <dcterms:modified xsi:type="dcterms:W3CDTF">2021-11-09T03:10:52Z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ICV">
    <vt:lpwstr>BAF80974B468470199F70E8B2546DF56</vt:lpwstr>
  </property>
</Properties>
</file>