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967" r:id="rId3"/>
    <p:sldId id="982" r:id="rId5"/>
    <p:sldId id="983" r:id="rId6"/>
    <p:sldId id="984" r:id="rId7"/>
    <p:sldId id="985" r:id="rId8"/>
    <p:sldId id="986" r:id="rId9"/>
    <p:sldId id="987" r:id="rId10"/>
    <p:sldId id="988" r:id="rId11"/>
    <p:sldId id="989" r:id="rId12"/>
  </p:sldIdLst>
  <p:sldSz cx="12196445" cy="6858000"/>
  <p:notesSz cx="6858000" cy="9144000"/>
  <p:custDataLst>
    <p:tags r:id="rId17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BC"/>
    <a:srgbClr val="F8F8F8"/>
    <a:srgbClr val="EAEAEA"/>
    <a:srgbClr val="DDDDDD"/>
    <a:srgbClr val="0DC2D5"/>
    <a:srgbClr val="17DCF1"/>
    <a:srgbClr val="12D0CB"/>
    <a:srgbClr val="FDE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>
        <p:scale>
          <a:sx n="50" d="100"/>
          <a:sy n="50" d="100"/>
        </p:scale>
        <p:origin x="-402" y="-1608"/>
      </p:cViewPr>
      <p:guideLst>
        <p:guide orient="horz" pos="2060"/>
        <p:guide pos="38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/>
          </a:p>
        </p:txBody>
      </p:sp>
      <p:sp>
        <p:nvSpPr>
          <p:cNvPr id="4099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 dirty="0"/>
          </a:p>
        </p:txBody>
      </p:sp>
      <p:sp>
        <p:nvSpPr>
          <p:cNvPr id="4100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en-US" altLang="x-none" sz="1200" dirty="0"/>
          </a:p>
        </p:txBody>
      </p:sp>
      <p:sp>
        <p:nvSpPr>
          <p:cNvPr id="4103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635" y="1122363"/>
            <a:ext cx="9147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635" y="3602038"/>
            <a:ext cx="9147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197" y="1709738"/>
            <a:ext cx="1051998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2197" y="4589463"/>
            <a:ext cx="105199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9006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8157" y="1600200"/>
            <a:ext cx="5379006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365125"/>
            <a:ext cx="1051998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7268" y="1778438"/>
            <a:ext cx="4875605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7268" y="2665379"/>
            <a:ext cx="4875605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9545" y="1778438"/>
            <a:ext cx="4899617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9545" y="2665379"/>
            <a:ext cx="4899617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325228" y="623731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457200"/>
            <a:ext cx="39338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5348" y="987425"/>
            <a:ext cx="617477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138" y="2057400"/>
            <a:ext cx="3933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457200"/>
            <a:ext cx="41670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5348" y="457201"/>
            <a:ext cx="6174772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138" y="2057400"/>
            <a:ext cx="4167085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2772" y="908050"/>
            <a:ext cx="2744391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74077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7563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028" name="矩形 1"/>
          <p:cNvSpPr/>
          <p:nvPr userDrawn="1"/>
        </p:nvSpPr>
        <p:spPr>
          <a:xfrm>
            <a:off x="0" y="6742113"/>
            <a:ext cx="12196763" cy="115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5"/>
          <p:cNvSpPr/>
          <p:nvPr/>
        </p:nvSpPr>
        <p:spPr>
          <a:xfrm>
            <a:off x="3328988" y="658813"/>
            <a:ext cx="5580062" cy="5584825"/>
          </a:xfrm>
          <a:custGeom>
            <a:avLst/>
            <a:gdLst/>
            <a:ahLst/>
            <a:cxnLst>
              <a:cxn ang="0">
                <a:pos x="2790031" y="0"/>
              </a:cxn>
              <a:cxn ang="0">
                <a:pos x="5580062" y="2792413"/>
              </a:cxn>
              <a:cxn ang="0">
                <a:pos x="2790031" y="5584825"/>
              </a:cxn>
              <a:cxn ang="0">
                <a:pos x="0" y="2792413"/>
              </a:cxn>
              <a:cxn ang="0">
                <a:pos x="236686" y="1666594"/>
              </a:cxn>
              <a:cxn ang="0">
                <a:pos x="643118" y="1783244"/>
              </a:cxn>
              <a:cxn ang="0">
                <a:pos x="1410556" y="1015749"/>
              </a:cxn>
              <a:cxn ang="0">
                <a:pos x="1206145" y="494116"/>
              </a:cxn>
              <a:cxn ang="0">
                <a:pos x="2790031" y="0"/>
              </a:cxn>
            </a:cxnLst>
            <a:rect l="0" t="0" r="0" b="0"/>
            <a:pathLst>
              <a:path w="9336" h="9336">
                <a:moveTo>
                  <a:pt x="4668" y="0"/>
                </a:moveTo>
                <a:cubicBezTo>
                  <a:pt x="7246" y="0"/>
                  <a:pt x="9336" y="2090"/>
                  <a:pt x="9336" y="4668"/>
                </a:cubicBezTo>
                <a:cubicBezTo>
                  <a:pt x="9336" y="7246"/>
                  <a:pt x="7246" y="9336"/>
                  <a:pt x="4668" y="9336"/>
                </a:cubicBezTo>
                <a:cubicBezTo>
                  <a:pt x="2090" y="9336"/>
                  <a:pt x="0" y="7246"/>
                  <a:pt x="0" y="4668"/>
                </a:cubicBezTo>
                <a:cubicBezTo>
                  <a:pt x="0" y="3998"/>
                  <a:pt x="141" y="3362"/>
                  <a:pt x="396" y="2786"/>
                </a:cubicBezTo>
                <a:cubicBezTo>
                  <a:pt x="593" y="2909"/>
                  <a:pt x="826" y="2981"/>
                  <a:pt x="1076" y="2981"/>
                </a:cubicBezTo>
                <a:cubicBezTo>
                  <a:pt x="1785" y="2981"/>
                  <a:pt x="2360" y="2406"/>
                  <a:pt x="2360" y="1698"/>
                </a:cubicBezTo>
                <a:cubicBezTo>
                  <a:pt x="2360" y="1361"/>
                  <a:pt x="2230" y="1055"/>
                  <a:pt x="2018" y="826"/>
                </a:cubicBezTo>
                <a:cubicBezTo>
                  <a:pt x="2771" y="305"/>
                  <a:pt x="3684" y="0"/>
                  <a:pt x="4668" y="0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Oval 6"/>
          <p:cNvSpPr/>
          <p:nvPr/>
        </p:nvSpPr>
        <p:spPr>
          <a:xfrm>
            <a:off x="3384550" y="1085850"/>
            <a:ext cx="1176338" cy="1176338"/>
          </a:xfrm>
          <a:prstGeom prst="ellipse">
            <a:avLst/>
          </a:prstGeom>
          <a:solidFill>
            <a:schemeClr val="bg2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0" name="Line 12"/>
          <p:cNvSpPr/>
          <p:nvPr/>
        </p:nvSpPr>
        <p:spPr>
          <a:xfrm>
            <a:off x="3651250" y="4684078"/>
            <a:ext cx="4967288" cy="0"/>
          </a:xfrm>
          <a:prstGeom prst="line">
            <a:avLst/>
          </a:prstGeom>
          <a:ln w="127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701" name="TextBox 33"/>
          <p:cNvSpPr txBox="1"/>
          <p:nvPr/>
        </p:nvSpPr>
        <p:spPr>
          <a:xfrm>
            <a:off x="3844608" y="2623185"/>
            <a:ext cx="4506912" cy="1599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5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手机</a:t>
            </a:r>
            <a:r>
              <a:rPr lang="en-US" altLang="zh-CN" sz="5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APP</a:t>
            </a:r>
            <a:endParaRPr lang="en-US" altLang="zh-CN" sz="4400" b="1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lvl="0" algn="ctr" eaLnBrk="1" hangingPunct="1"/>
            <a:r>
              <a:rPr lang="zh-CN" altLang="en-US" sz="4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功能介绍</a:t>
            </a:r>
            <a:endParaRPr lang="zh-CN" altLang="en-US" sz="4400" b="1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9704" name="Freeform 10"/>
          <p:cNvSpPr>
            <a:spLocks noEditPoints="1"/>
          </p:cNvSpPr>
          <p:nvPr/>
        </p:nvSpPr>
        <p:spPr>
          <a:xfrm>
            <a:off x="3670300" y="1200150"/>
            <a:ext cx="657225" cy="831850"/>
          </a:xfrm>
          <a:custGeom>
            <a:avLst/>
            <a:gdLst/>
            <a:ahLst/>
            <a:cxnLst>
              <a:cxn ang="0">
                <a:pos x="75854" y="225402"/>
              </a:cxn>
              <a:cxn ang="0">
                <a:pos x="110263" y="442922"/>
              </a:cxn>
              <a:cxn ang="0">
                <a:pos x="321404" y="40194"/>
              </a:cxn>
              <a:cxn ang="0">
                <a:pos x="538019" y="437405"/>
              </a:cxn>
              <a:cxn ang="0">
                <a:pos x="394912" y="550894"/>
              </a:cxn>
              <a:cxn ang="0">
                <a:pos x="401168" y="576902"/>
              </a:cxn>
              <a:cxn ang="0">
                <a:pos x="562261" y="439770"/>
              </a:cxn>
              <a:cxn ang="0">
                <a:pos x="577120" y="226978"/>
              </a:cxn>
              <a:cxn ang="0">
                <a:pos x="308110" y="0"/>
              </a:cxn>
              <a:cxn ang="0">
                <a:pos x="322968" y="105608"/>
              </a:cxn>
              <a:cxn ang="0">
                <a:pos x="394130" y="178115"/>
              </a:cxn>
              <a:cxn ang="0">
                <a:pos x="322968" y="105608"/>
              </a:cxn>
              <a:cxn ang="0">
                <a:pos x="244767" y="321552"/>
              </a:cxn>
              <a:cxn ang="0">
                <a:pos x="244767" y="387754"/>
              </a:cxn>
              <a:cxn ang="0">
                <a:pos x="244767" y="321552"/>
              </a:cxn>
              <a:cxn ang="0">
                <a:pos x="412899" y="321552"/>
              </a:cxn>
              <a:cxn ang="0">
                <a:pos x="412899" y="387754"/>
              </a:cxn>
              <a:cxn ang="0">
                <a:pos x="412899" y="321552"/>
              </a:cxn>
              <a:cxn ang="0">
                <a:pos x="351120" y="543013"/>
              </a:cxn>
              <a:cxn ang="0">
                <a:pos x="290124" y="564292"/>
              </a:cxn>
              <a:cxn ang="0">
                <a:pos x="315930" y="604486"/>
              </a:cxn>
              <a:cxn ang="0">
                <a:pos x="376926" y="583207"/>
              </a:cxn>
              <a:cxn ang="0">
                <a:pos x="351120" y="543013"/>
              </a:cxn>
              <a:cxn ang="0">
                <a:pos x="465293" y="581631"/>
              </a:cxn>
              <a:cxn ang="0">
                <a:pos x="412117" y="832252"/>
              </a:cxn>
              <a:cxn ang="0">
                <a:pos x="465293" y="581631"/>
              </a:cxn>
              <a:cxn ang="0">
                <a:pos x="199411" y="587147"/>
              </a:cxn>
              <a:cxn ang="0">
                <a:pos x="244767" y="832252"/>
              </a:cxn>
              <a:cxn ang="0">
                <a:pos x="199411" y="587147"/>
              </a:cxn>
              <a:cxn ang="0">
                <a:pos x="287778" y="635223"/>
              </a:cxn>
              <a:cxn ang="0">
                <a:pos x="290906" y="832252"/>
              </a:cxn>
              <a:cxn ang="0">
                <a:pos x="380054" y="641528"/>
              </a:cxn>
              <a:cxn ang="0">
                <a:pos x="287778" y="635223"/>
              </a:cxn>
            </a:cxnLst>
            <a:rect l="0" t="0" r="0" b="0"/>
            <a:pathLst>
              <a:path w="841" h="1056">
                <a:moveTo>
                  <a:pt x="394" y="0"/>
                </a:moveTo>
                <a:cubicBezTo>
                  <a:pt x="226" y="4"/>
                  <a:pt x="110" y="134"/>
                  <a:pt x="97" y="286"/>
                </a:cubicBezTo>
                <a:cubicBezTo>
                  <a:pt x="43" y="305"/>
                  <a:pt x="3" y="358"/>
                  <a:pt x="5" y="420"/>
                </a:cubicBezTo>
                <a:cubicBezTo>
                  <a:pt x="9" y="559"/>
                  <a:pt x="66" y="561"/>
                  <a:pt x="141" y="562"/>
                </a:cubicBezTo>
                <a:lnTo>
                  <a:pt x="141" y="294"/>
                </a:lnTo>
                <a:cubicBezTo>
                  <a:pt x="143" y="179"/>
                  <a:pt x="255" y="51"/>
                  <a:pt x="411" y="51"/>
                </a:cubicBezTo>
                <a:cubicBezTo>
                  <a:pt x="565" y="51"/>
                  <a:pt x="650" y="172"/>
                  <a:pt x="688" y="278"/>
                </a:cubicBezTo>
                <a:lnTo>
                  <a:pt x="688" y="555"/>
                </a:lnTo>
                <a:cubicBezTo>
                  <a:pt x="680" y="572"/>
                  <a:pt x="660" y="592"/>
                  <a:pt x="623" y="628"/>
                </a:cubicBezTo>
                <a:cubicBezTo>
                  <a:pt x="574" y="675"/>
                  <a:pt x="505" y="699"/>
                  <a:pt x="505" y="699"/>
                </a:cubicBezTo>
                <a:cubicBezTo>
                  <a:pt x="497" y="701"/>
                  <a:pt x="491" y="712"/>
                  <a:pt x="493" y="721"/>
                </a:cubicBezTo>
                <a:cubicBezTo>
                  <a:pt x="495" y="730"/>
                  <a:pt x="505" y="736"/>
                  <a:pt x="513" y="732"/>
                </a:cubicBezTo>
                <a:cubicBezTo>
                  <a:pt x="513" y="732"/>
                  <a:pt x="587" y="708"/>
                  <a:pt x="642" y="655"/>
                </a:cubicBezTo>
                <a:cubicBezTo>
                  <a:pt x="696" y="602"/>
                  <a:pt x="718" y="559"/>
                  <a:pt x="719" y="558"/>
                </a:cubicBezTo>
                <a:cubicBezTo>
                  <a:pt x="779" y="543"/>
                  <a:pt x="824" y="544"/>
                  <a:pt x="824" y="420"/>
                </a:cubicBezTo>
                <a:cubicBezTo>
                  <a:pt x="824" y="360"/>
                  <a:pt x="788" y="309"/>
                  <a:pt x="738" y="288"/>
                </a:cubicBezTo>
                <a:cubicBezTo>
                  <a:pt x="701" y="147"/>
                  <a:pt x="585" y="4"/>
                  <a:pt x="411" y="0"/>
                </a:cubicBezTo>
                <a:cubicBezTo>
                  <a:pt x="405" y="0"/>
                  <a:pt x="400" y="0"/>
                  <a:pt x="394" y="0"/>
                </a:cubicBezTo>
                <a:close/>
                <a:moveTo>
                  <a:pt x="413" y="134"/>
                </a:moveTo>
                <a:lnTo>
                  <a:pt x="413" y="134"/>
                </a:lnTo>
                <a:cubicBezTo>
                  <a:pt x="219" y="133"/>
                  <a:pt x="122" y="282"/>
                  <a:pt x="165" y="437"/>
                </a:cubicBezTo>
                <a:cubicBezTo>
                  <a:pt x="165" y="437"/>
                  <a:pt x="502" y="297"/>
                  <a:pt x="504" y="226"/>
                </a:cubicBezTo>
                <a:cubicBezTo>
                  <a:pt x="578" y="326"/>
                  <a:pt x="663" y="366"/>
                  <a:pt x="663" y="366"/>
                </a:cubicBezTo>
                <a:cubicBezTo>
                  <a:pt x="653" y="195"/>
                  <a:pt x="575" y="135"/>
                  <a:pt x="413" y="134"/>
                </a:cubicBezTo>
                <a:close/>
                <a:moveTo>
                  <a:pt x="313" y="408"/>
                </a:moveTo>
                <a:lnTo>
                  <a:pt x="313" y="408"/>
                </a:lnTo>
                <a:cubicBezTo>
                  <a:pt x="285" y="408"/>
                  <a:pt x="262" y="427"/>
                  <a:pt x="262" y="450"/>
                </a:cubicBezTo>
                <a:cubicBezTo>
                  <a:pt x="262" y="473"/>
                  <a:pt x="285" y="492"/>
                  <a:pt x="313" y="492"/>
                </a:cubicBezTo>
                <a:cubicBezTo>
                  <a:pt x="341" y="492"/>
                  <a:pt x="364" y="473"/>
                  <a:pt x="364" y="450"/>
                </a:cubicBezTo>
                <a:cubicBezTo>
                  <a:pt x="364" y="427"/>
                  <a:pt x="341" y="408"/>
                  <a:pt x="313" y="408"/>
                </a:cubicBezTo>
                <a:close/>
                <a:moveTo>
                  <a:pt x="528" y="408"/>
                </a:moveTo>
                <a:lnTo>
                  <a:pt x="528" y="408"/>
                </a:lnTo>
                <a:cubicBezTo>
                  <a:pt x="500" y="408"/>
                  <a:pt x="477" y="427"/>
                  <a:pt x="477" y="450"/>
                </a:cubicBezTo>
                <a:cubicBezTo>
                  <a:pt x="477" y="473"/>
                  <a:pt x="500" y="492"/>
                  <a:pt x="528" y="492"/>
                </a:cubicBezTo>
                <a:cubicBezTo>
                  <a:pt x="556" y="492"/>
                  <a:pt x="579" y="473"/>
                  <a:pt x="579" y="450"/>
                </a:cubicBezTo>
                <a:cubicBezTo>
                  <a:pt x="579" y="427"/>
                  <a:pt x="556" y="408"/>
                  <a:pt x="528" y="408"/>
                </a:cubicBezTo>
                <a:close/>
                <a:moveTo>
                  <a:pt x="449" y="689"/>
                </a:moveTo>
                <a:lnTo>
                  <a:pt x="449" y="689"/>
                </a:lnTo>
                <a:lnTo>
                  <a:pt x="399" y="693"/>
                </a:lnTo>
                <a:cubicBezTo>
                  <a:pt x="384" y="694"/>
                  <a:pt x="371" y="705"/>
                  <a:pt x="371" y="716"/>
                </a:cubicBezTo>
                <a:lnTo>
                  <a:pt x="374" y="750"/>
                </a:lnTo>
                <a:cubicBezTo>
                  <a:pt x="374" y="761"/>
                  <a:pt x="389" y="769"/>
                  <a:pt x="404" y="767"/>
                </a:cubicBezTo>
                <a:lnTo>
                  <a:pt x="454" y="763"/>
                </a:lnTo>
                <a:cubicBezTo>
                  <a:pt x="469" y="761"/>
                  <a:pt x="483" y="751"/>
                  <a:pt x="482" y="740"/>
                </a:cubicBezTo>
                <a:lnTo>
                  <a:pt x="480" y="706"/>
                </a:lnTo>
                <a:cubicBezTo>
                  <a:pt x="479" y="696"/>
                  <a:pt x="464" y="687"/>
                  <a:pt x="449" y="689"/>
                </a:cubicBezTo>
                <a:close/>
                <a:moveTo>
                  <a:pt x="595" y="738"/>
                </a:moveTo>
                <a:lnTo>
                  <a:pt x="595" y="738"/>
                </a:lnTo>
                <a:cubicBezTo>
                  <a:pt x="583" y="738"/>
                  <a:pt x="570" y="741"/>
                  <a:pt x="557" y="747"/>
                </a:cubicBezTo>
                <a:lnTo>
                  <a:pt x="527" y="1056"/>
                </a:lnTo>
                <a:lnTo>
                  <a:pt x="841" y="1056"/>
                </a:lnTo>
                <a:cubicBezTo>
                  <a:pt x="794" y="959"/>
                  <a:pt x="716" y="733"/>
                  <a:pt x="595" y="738"/>
                </a:cubicBezTo>
                <a:close/>
                <a:moveTo>
                  <a:pt x="255" y="745"/>
                </a:moveTo>
                <a:lnTo>
                  <a:pt x="255" y="745"/>
                </a:lnTo>
                <a:cubicBezTo>
                  <a:pt x="115" y="751"/>
                  <a:pt x="48" y="955"/>
                  <a:pt x="0" y="1056"/>
                </a:cubicBezTo>
                <a:lnTo>
                  <a:pt x="313" y="1056"/>
                </a:lnTo>
                <a:lnTo>
                  <a:pt x="284" y="746"/>
                </a:lnTo>
                <a:cubicBezTo>
                  <a:pt x="274" y="745"/>
                  <a:pt x="264" y="745"/>
                  <a:pt x="255" y="745"/>
                </a:cubicBezTo>
                <a:close/>
                <a:moveTo>
                  <a:pt x="368" y="806"/>
                </a:moveTo>
                <a:lnTo>
                  <a:pt x="368" y="806"/>
                </a:lnTo>
                <a:cubicBezTo>
                  <a:pt x="361" y="806"/>
                  <a:pt x="354" y="809"/>
                  <a:pt x="355" y="814"/>
                </a:cubicBezTo>
                <a:lnTo>
                  <a:pt x="372" y="1056"/>
                </a:lnTo>
                <a:lnTo>
                  <a:pt x="469" y="1056"/>
                </a:lnTo>
                <a:lnTo>
                  <a:pt x="486" y="814"/>
                </a:lnTo>
                <a:cubicBezTo>
                  <a:pt x="486" y="809"/>
                  <a:pt x="480" y="806"/>
                  <a:pt x="473" y="806"/>
                </a:cubicBezTo>
                <a:lnTo>
                  <a:pt x="368" y="80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ldLvl="0" animBg="1"/>
      <p:bldP spid="2970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5604" name="TextBox 1"/>
          <p:cNvSpPr txBox="1"/>
          <p:nvPr/>
        </p:nvSpPr>
        <p:spPr>
          <a:xfrm>
            <a:off x="269558" y="980440"/>
            <a:ext cx="4752975" cy="5692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在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上连接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蓝牙收发器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通过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手机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，可以实现有五大功能：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）检测诊断；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）性能测试；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3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）参数修改；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4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）手机锁；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5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）远程协助。</a:t>
            </a:r>
            <a:endParaRPr lang="zh-CN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/>
            <a:endParaRPr lang="zh-CN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5605" name="图片 6" descr="2_副本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4075" y="836295"/>
            <a:ext cx="3440430" cy="5665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537325" y="6309360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蓝牙收发器</a:t>
            </a:r>
            <a:endParaRPr lang="zh-CN" altLang="en-US" sz="2400" b="1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3" name="图片 2" descr="蓝牙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485" y="3140710"/>
            <a:ext cx="1459865" cy="32327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38495" y="248920"/>
            <a:ext cx="30937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隶书" panose="02010509060101010101" charset="-122"/>
                <a:ea typeface="隶书" panose="02010509060101010101" charset="-122"/>
              </a:rPr>
              <a:t>18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款二代蓝牙</a:t>
            </a:r>
            <a:r>
              <a:rPr lang="en-US" altLang="zh-CN" sz="24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下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载</a:t>
            </a:r>
            <a:endParaRPr lang="zh-CN" altLang="en-US" sz="2400" b="1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7" name="图片 6" descr="二代单凸蓝牙AP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175" y="836295"/>
            <a:ext cx="2024380" cy="202438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26628" name="图片 8" descr="C:\Users\dell\Documents\Tencent Files\1004798740\Image\C2C\853A1709E6E70FC59808C47F475F2F6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1515" y="1228725"/>
            <a:ext cx="2946400" cy="50330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9" name="TextBox 9"/>
          <p:cNvSpPr txBox="1"/>
          <p:nvPr/>
        </p:nvSpPr>
        <p:spPr>
          <a:xfrm>
            <a:off x="323850" y="1052830"/>
            <a:ext cx="4641215" cy="5692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开电门锁，打开手机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在“可见设备”栏，可以看到与电喷连接的蓝牙设备名称，点击右侧“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&gt;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等出现“已连接”提示之后，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在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设为默认连接设备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栏打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√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回退到主界面；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以后打开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之后，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只需点击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，就能建立连接。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6630" name="图片 6" descr="3_副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770" y="1228725"/>
            <a:ext cx="3029585" cy="5073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7652" name="TextBox 11"/>
          <p:cNvSpPr txBox="1"/>
          <p:nvPr/>
        </p:nvSpPr>
        <p:spPr>
          <a:xfrm>
            <a:off x="755650" y="1341755"/>
            <a:ext cx="4228465" cy="50463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en-US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登录</a:t>
            </a:r>
            <a:r>
              <a:rPr lang="en-US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初始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密码</a:t>
            </a:r>
            <a:r>
              <a:rPr lang="en-US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333333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如果要改变初始密码，可以点击主菜单上的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设置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图标，但是如果遗忘密码，将导致与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无法连接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7653" name="图片 5" descr="4_副本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1015365"/>
            <a:ext cx="3486785" cy="53759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8676" name="TextBox 11"/>
          <p:cNvSpPr txBox="1"/>
          <p:nvPr/>
        </p:nvSpPr>
        <p:spPr>
          <a:xfrm>
            <a:off x="827405" y="1052830"/>
            <a:ext cx="4526280" cy="61239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</a:rPr>
              <a:t>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检测参数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</a:rPr>
              <a:t>，就能看到发动机的数据流；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菜单底下的开关，点击之后可以切换成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参数监测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、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历史故障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、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当前故障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三种状态。</a:t>
            </a:r>
            <a:endParaRPr lang="zh-CN" altLang="zh-CN" sz="2800" b="1" dirty="0"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CN" altLang="zh-CN" sz="2800" b="1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28677" name="图片 8" descr="C:\Users\dell\Documents\Tencent Files\1004798740\Image\C2C\06891056A53A0F7403A3432053C525A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2050" y="1124585"/>
            <a:ext cx="3067050" cy="53301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9490" y="4581706"/>
            <a:ext cx="75608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性能测试</a:t>
            </a:r>
            <a:r>
              <a:rPr lang="zh-CN" altLang="en-US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通过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底下的三个键，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可以</a:t>
            </a:r>
            <a:r>
              <a:rPr lang="zh-CN" altLang="en-US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切换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油耗测量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，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加速测量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最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高速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测试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三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种功能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zh-CN" altLang="zh-CN" sz="28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10" name="图片 9" descr="C:\Users\dell\Documents\Tencent Files\1004798740\Image\C2C\265033820E5A1A6892E913E209B54252.jp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340" y="1045210"/>
            <a:ext cx="2502535" cy="381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 descr="C:\Users\dell\Documents\Tencent Files\1004798740\Image\C2C\F5437EED6A8AEBBC61EBCB500C79E25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1045210"/>
            <a:ext cx="2278380" cy="376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 descr="C:\Users\dell\Documents\Tencent Files\1004798740\Image\C2C\FCFD5BEA8CCE8D36D16568246D27A7AF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605" y="1045210"/>
            <a:ext cx="2229485" cy="376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016732"/>
            <a:ext cx="5292588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参数修改</a:t>
            </a:r>
            <a:r>
              <a:rPr lang="zh-CN" altLang="en-US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400" b="1" dirty="0" smtClean="0">
              <a:solidFill>
                <a:srgbClr val="0000FF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先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读取</a:t>
            </a:r>
            <a:r>
              <a:rPr lang="zh-CN" altLang="en-US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读取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目前的状态，其中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的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停机时间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只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针对带有快速启停功能的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摩托车</a:t>
            </a: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4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参数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改变之后，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发送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如果要永久性保存，再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写入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en-US" altLang="zh-CN" sz="24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左下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角，有一个圆形标记，点击之后，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出现 </a:t>
            </a:r>
            <a:r>
              <a:rPr lang="en-US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快速自学习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界面，同时发动机也进入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快速自学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模式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zh-CN" altLang="zh-CN" sz="24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zh-CN" sz="24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14" name="图片 13" descr="C:\Users\dell\Documents\Tencent Files\1004798740\Image\C2C\829D88104FCFD6D7625168404DB0B151.jp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95605"/>
            <a:ext cx="2199005" cy="3542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 descr="C:\Users\dell\Documents\Tencent Files\1004798740\Image\C2C\6DEFF71F48D4BB96EF48BB140D18D0A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365" y="405130"/>
            <a:ext cx="2126615" cy="35331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6386195" y="4149090"/>
            <a:ext cx="4032885" cy="193802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自学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步骤：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控制油门到倒三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角的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开度，停留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直到标记变绿，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再到下一个节点。等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所有三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角变绿，发动机会自动熄火，关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钥匙</a:t>
            </a:r>
            <a:r>
              <a:rPr lang="zh-CN" altLang="en-US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结束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。</a:t>
            </a:r>
            <a:endParaRPr lang="zh-CN" altLang="zh-CN" sz="2400" b="1" dirty="0" smtClean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575" y="930275"/>
            <a:ext cx="635190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b="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</a:rPr>
              <a:t>●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远程协助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0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  <a:sym typeface="+mn-ea"/>
              </a:rPr>
              <a:t>●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通过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手机，</a:t>
            </a:r>
            <a:r>
              <a:rPr lang="en-US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QQ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微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信等通讯手段与朗杰客服联系，将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yuancheng.chinaefi.com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填入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主机地址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栏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里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端口</a:t>
            </a:r>
            <a:r>
              <a:rPr lang="zh-CN" altLang="zh-CN" sz="2800" b="0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号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填</a:t>
            </a:r>
            <a:r>
              <a:rPr lang="en-US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5100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，然后后点击</a:t>
            </a:r>
            <a:r>
              <a:rPr lang="zh-CN" altLang="en-US" sz="2800" b="0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保存远程</a:t>
            </a:r>
            <a:r>
              <a:rPr lang="zh-CN" altLang="en-US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设置</a:t>
            </a:r>
            <a:r>
              <a:rPr lang="zh-CN" altLang="en-US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0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  <a:sym typeface="+mn-ea"/>
              </a:rPr>
              <a:t>●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开始</a:t>
            </a:r>
            <a:r>
              <a:rPr lang="zh-CN" altLang="zh-CN" sz="2800" b="0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远程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协助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即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可与朗杰客服进行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连接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，朗杰客服就能看到发动机的所有参数，并能进行修改；</a:t>
            </a:r>
            <a:endParaRPr lang="zh-CN" altLang="en-US" sz="2800" b="0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3" name="图片 2" descr="远程协助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0430" y="498475"/>
            <a:ext cx="3382010" cy="6019165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481330" y="2708910"/>
            <a:ext cx="55651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加锁解锁</a:t>
            </a:r>
            <a:endParaRPr lang="en-US" altLang="zh-CN" sz="2800" b="0" dirty="0">
              <a:solidFill>
                <a:srgbClr val="0000FF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点击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</a:rPr>
              <a:t>之后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，可以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</a:rPr>
              <a:t>给电喷系统上锁，起到防盗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作用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</a:rPr>
              <a:t>。</a:t>
            </a:r>
            <a:endParaRPr lang="zh-CN" altLang="en-US" sz="2800" b="0" dirty="0" smtClean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9" name="图片 8" descr="C:\Users\dell\Documents\Tencent Files\1004798740\Image\C2C\E0861219AE8C3924C134D2DC375D3A76.jp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95" y="836930"/>
            <a:ext cx="3361690" cy="54959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椭圆 4"/>
          <p:cNvSpPr/>
          <p:nvPr/>
        </p:nvSpPr>
        <p:spPr bwMode="auto">
          <a:xfrm>
            <a:off x="7178015" y="4508996"/>
            <a:ext cx="900100" cy="100811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tags/tag1.xml><?xml version="1.0" encoding="utf-8"?>
<p:tagLst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5788"/>
      </a:dk1>
      <a:lt1>
        <a:srgbClr val="90C432"/>
      </a:lt1>
      <a:dk2>
        <a:srgbClr val="F9C900"/>
      </a:dk2>
      <a:lt2>
        <a:srgbClr val="ED255E"/>
      </a:lt2>
      <a:accent1>
        <a:srgbClr val="484849"/>
      </a:accent1>
      <a:accent2>
        <a:srgbClr val="FFFFFF"/>
      </a:accent2>
      <a:accent3>
        <a:srgbClr val="C7DEAD"/>
      </a:accent3>
      <a:accent4>
        <a:srgbClr val="004A74"/>
      </a:accent4>
      <a:accent5>
        <a:srgbClr val="B1B1B1"/>
      </a:accent5>
      <a:accent6>
        <a:srgbClr val="E5E5E5"/>
      </a:accent6>
      <a:hlink>
        <a:srgbClr val="ED255E"/>
      </a:hlink>
      <a:folHlink>
        <a:srgbClr val="484849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EBF8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2C4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</Words>
  <Application>WPS 演示</Application>
  <PresentationFormat>自定义</PresentationFormat>
  <Paragraphs>81</Paragraphs>
  <Slides>9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Calibri</vt:lpstr>
      <vt:lpstr>Calibri</vt:lpstr>
      <vt:lpstr>微软雅黑</vt:lpstr>
      <vt:lpstr>隶书</vt:lpstr>
      <vt:lpstr>黑体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企业宣传</dc:title>
  <dc:creator>第一PPT</dc:creator>
  <cp:keywords>www.1ppt.com</cp:keywords>
  <dc:description>www.1ppt.com</dc:description>
  <cp:lastModifiedBy>M。ster</cp:lastModifiedBy>
  <cp:revision>1035</cp:revision>
  <dcterms:created xsi:type="dcterms:W3CDTF">2013-01-25T01:44:00Z</dcterms:created>
  <dcterms:modified xsi:type="dcterms:W3CDTF">2021-11-27T05:20:20Z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BAF80974B468470199F70E8B2546DF56</vt:lpwstr>
  </property>
</Properties>
</file>